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4ACB8-577E-4CBA-A924-C0B26BDD8B5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7D6DD-52E4-4022-B323-C9C37E6D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D6DD-52E4-4022-B323-C9C37E6DCC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29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5868" y="288747"/>
            <a:ext cx="819226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728" y="1183640"/>
            <a:ext cx="8708542" cy="338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39.png"/><Relationship Id="rId7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3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hyperlink" Target="http://gg.gg/B" TargetMode="External"/><Relationship Id="rId5" Type="http://schemas.openxmlformats.org/officeDocument/2006/relationships/image" Target="../media/image49.png"/><Relationship Id="rId10" Type="http://schemas.openxmlformats.org/officeDocument/2006/relationships/hyperlink" Target="http://gg.gg/KBMONLINESMK" TargetMode="External"/><Relationship Id="rId4" Type="http://schemas.openxmlformats.org/officeDocument/2006/relationships/image" Target="../media/image48.png"/><Relationship Id="rId9" Type="http://schemas.openxmlformats.org/officeDocument/2006/relationships/hyperlink" Target="http://gg.gg/kbm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61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38.png"/><Relationship Id="rId7" Type="http://schemas.openxmlformats.org/officeDocument/2006/relationships/image" Target="../media/image7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7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diqshow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knd.tommy.candra@365.lppks.org" TargetMode="External"/><Relationship Id="rId3" Type="http://schemas.openxmlformats.org/officeDocument/2006/relationships/image" Target="../media/image21.png"/><Relationship Id="rId7" Type="http://schemas.openxmlformats.org/officeDocument/2006/relationships/hyperlink" Target="mailto:knd.iffah.salsabila@365.lppks.org" TargetMode="External"/><Relationship Id="rId12" Type="http://schemas.openxmlformats.org/officeDocument/2006/relationships/hyperlink" Target="mailto:knd.alfaolis.suriarso@365.lppks.or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hyperlink" Target="mailto:knd.dimas.dermawan@365.lppks.org" TargetMode="External"/><Relationship Id="rId5" Type="http://schemas.openxmlformats.org/officeDocument/2006/relationships/image" Target="../media/image23.png"/><Relationship Id="rId10" Type="http://schemas.openxmlformats.org/officeDocument/2006/relationships/hyperlink" Target="mailto:knd.aharridla.royhan@365.lppks.org" TargetMode="External"/><Relationship Id="rId4" Type="http://schemas.openxmlformats.org/officeDocument/2006/relationships/image" Target="../media/image22.png"/><Relationship Id="rId9" Type="http://schemas.openxmlformats.org/officeDocument/2006/relationships/hyperlink" Target="mailto:knd.yudik.yuliyanto@365.lppks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9471" y="2374391"/>
            <a:ext cx="4224527" cy="1446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7244" y="2490342"/>
            <a:ext cx="6390005" cy="2108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latin typeface="Calibri"/>
                <a:cs typeface="Calibri"/>
              </a:rPr>
              <a:t>SUPERVISI </a:t>
            </a:r>
            <a:r>
              <a:rPr sz="3200" spc="-20" dirty="0">
                <a:latin typeface="Calibri"/>
                <a:cs typeface="Calibri"/>
              </a:rPr>
              <a:t>JARAK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JAUH</a:t>
            </a:r>
            <a:endParaRPr sz="3200"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DI MASA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WfH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R="532765" algn="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OLEH: SODIQ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PURWANTO</a:t>
            </a:r>
            <a:endParaRPr sz="2200">
              <a:latin typeface="Calibri"/>
              <a:cs typeface="Calibri"/>
            </a:endParaRPr>
          </a:p>
          <a:p>
            <a:pPr marR="524510" algn="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KETUA </a:t>
            </a:r>
            <a:r>
              <a:rPr sz="2200" spc="10" dirty="0">
                <a:latin typeface="Calibri"/>
                <a:cs typeface="Calibri"/>
              </a:rPr>
              <a:t>MKPS </a:t>
            </a:r>
            <a:r>
              <a:rPr sz="2200" dirty="0">
                <a:latin typeface="Calibri"/>
                <a:cs typeface="Calibri"/>
              </a:rPr>
              <a:t>SMK </a:t>
            </a:r>
            <a:r>
              <a:rPr sz="2200" spc="5" dirty="0">
                <a:latin typeface="Calibri"/>
                <a:cs typeface="Calibri"/>
              </a:rPr>
              <a:t>DISDIKBUD </a:t>
            </a:r>
            <a:r>
              <a:rPr sz="2200" spc="-50" dirty="0">
                <a:latin typeface="Calibri"/>
                <a:cs typeface="Calibri"/>
              </a:rPr>
              <a:t>PROV. </a:t>
            </a:r>
            <a:r>
              <a:rPr sz="2200" spc="-60" dirty="0">
                <a:latin typeface="Calibri"/>
                <a:cs typeface="Calibri"/>
              </a:rPr>
              <a:t>JAWA</a:t>
            </a:r>
            <a:r>
              <a:rPr sz="2200" spc="-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TENGAH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99704" y="115823"/>
            <a:ext cx="673607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6328" y="27431"/>
            <a:ext cx="862583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5608" y="173786"/>
            <a:ext cx="2695829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1023" y="173786"/>
            <a:ext cx="1540509" cy="102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26404" y="288747"/>
            <a:ext cx="3141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Pembinaan</a:t>
            </a:r>
            <a:r>
              <a:rPr spc="-85" dirty="0"/>
              <a:t> </a:t>
            </a:r>
            <a:r>
              <a:rPr dirty="0"/>
              <a:t>Guru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4996" y="1235455"/>
            <a:ext cx="3479800" cy="3484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Rintisan </a:t>
            </a:r>
            <a:r>
              <a:rPr sz="1800" dirty="0">
                <a:latin typeface="Calibri"/>
                <a:cs typeface="Calibri"/>
              </a:rPr>
              <a:t>(4 </a:t>
            </a:r>
            <a:r>
              <a:rPr sz="1800" spc="-15" dirty="0">
                <a:latin typeface="Calibri"/>
                <a:cs typeface="Calibri"/>
              </a:rPr>
              <a:t>sekolah </a:t>
            </a:r>
            <a:r>
              <a:rPr sz="1800" spc="-5" dirty="0">
                <a:latin typeface="Calibri"/>
                <a:cs typeface="Calibri"/>
              </a:rPr>
              <a:t>model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sekolah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mandiri)</a:t>
            </a:r>
            <a:endParaRPr sz="1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Jumlah </a:t>
            </a:r>
            <a:r>
              <a:rPr sz="1800" dirty="0">
                <a:latin typeface="Calibri"/>
                <a:cs typeface="Calibri"/>
              </a:rPr>
              <a:t>40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orang</a:t>
            </a:r>
            <a:endParaRPr sz="18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Titik </a:t>
            </a:r>
            <a:r>
              <a:rPr sz="1800" spc="-15" dirty="0">
                <a:latin typeface="Calibri"/>
                <a:cs typeface="Calibri"/>
              </a:rPr>
              <a:t>tekan </a:t>
            </a:r>
            <a:r>
              <a:rPr sz="1800" spc="-5" dirty="0">
                <a:latin typeface="Calibri"/>
                <a:cs typeface="Calibri"/>
              </a:rPr>
              <a:t>pada </a:t>
            </a:r>
            <a:r>
              <a:rPr sz="1800" spc="-10" dirty="0">
                <a:latin typeface="Calibri"/>
                <a:cs typeface="Calibri"/>
              </a:rPr>
              <a:t>pendampingan  </a:t>
            </a:r>
            <a:r>
              <a:rPr sz="1800" spc="-15" dirty="0">
                <a:latin typeface="Calibri"/>
                <a:cs typeface="Calibri"/>
              </a:rPr>
              <a:t>untuk </a:t>
            </a:r>
            <a:r>
              <a:rPr sz="1800" spc="-10" dirty="0">
                <a:latin typeface="Calibri"/>
                <a:cs typeface="Calibri"/>
              </a:rPr>
              <a:t>perbaikan pembelajaran  </a:t>
            </a:r>
            <a:r>
              <a:rPr sz="1800" spc="-15" dirty="0">
                <a:latin typeface="Calibri"/>
                <a:cs typeface="Calibri"/>
              </a:rPr>
              <a:t>jarak </a:t>
            </a:r>
            <a:r>
              <a:rPr sz="1800" spc="-5" dirty="0">
                <a:latin typeface="Calibri"/>
                <a:cs typeface="Calibri"/>
              </a:rPr>
              <a:t>jauh dan </a:t>
            </a:r>
            <a:r>
              <a:rPr sz="1800" spc="-10" dirty="0">
                <a:latin typeface="Calibri"/>
                <a:cs typeface="Calibri"/>
              </a:rPr>
              <a:t>pendidkan holistik  serta pembelajaran </a:t>
            </a:r>
            <a:r>
              <a:rPr sz="1800" spc="-5" dirty="0">
                <a:latin typeface="Calibri"/>
                <a:cs typeface="Calibri"/>
              </a:rPr>
              <a:t>abad </a:t>
            </a:r>
            <a:r>
              <a:rPr sz="1800" dirty="0">
                <a:latin typeface="Calibri"/>
                <a:cs typeface="Calibri"/>
              </a:rPr>
              <a:t>21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(4.0)</a:t>
            </a:r>
            <a:endParaRPr sz="1800">
              <a:latin typeface="Calibri"/>
              <a:cs typeface="Calibri"/>
            </a:endParaRPr>
          </a:p>
          <a:p>
            <a:pPr marL="356870" marR="251460" indent="-34480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5" dirty="0">
                <a:latin typeface="Calibri"/>
                <a:cs typeface="Calibri"/>
              </a:rPr>
              <a:t>Materi </a:t>
            </a:r>
            <a:r>
              <a:rPr sz="1800" spc="-5" dirty="0">
                <a:latin typeface="Calibri"/>
                <a:cs typeface="Calibri"/>
              </a:rPr>
              <a:t>diambil dari hasil </a:t>
            </a:r>
            <a:r>
              <a:rPr sz="1800" spc="-10" dirty="0">
                <a:latin typeface="Calibri"/>
                <a:cs typeface="Calibri"/>
              </a:rPr>
              <a:t>survei  pembelajaran daring </a:t>
            </a:r>
            <a:r>
              <a:rPr sz="1800" spc="-15" dirty="0">
                <a:latin typeface="Calibri"/>
                <a:cs typeface="Calibri"/>
              </a:rPr>
              <a:t>sekolah  </a:t>
            </a:r>
            <a:r>
              <a:rPr sz="1800" spc="-5" dirty="0">
                <a:latin typeface="Calibri"/>
                <a:cs typeface="Calibri"/>
              </a:rPr>
              <a:t>binaan </a:t>
            </a:r>
            <a:r>
              <a:rPr sz="1800" dirty="0">
                <a:latin typeface="Calibri"/>
                <a:cs typeface="Calibri"/>
              </a:rPr>
              <a:t>(16 </a:t>
            </a:r>
            <a:r>
              <a:rPr sz="1800" spc="-15" dirty="0">
                <a:latin typeface="Calibri"/>
                <a:cs typeface="Calibri"/>
              </a:rPr>
              <a:t>sekolah)  dikomparasikan dengan </a:t>
            </a:r>
            <a:r>
              <a:rPr sz="1800" spc="-10" dirty="0">
                <a:latin typeface="Calibri"/>
                <a:cs typeface="Calibri"/>
              </a:rPr>
              <a:t>hasil  survei </a:t>
            </a:r>
            <a:r>
              <a:rPr sz="1800" spc="-15" dirty="0">
                <a:latin typeface="Calibri"/>
                <a:cs typeface="Calibri"/>
              </a:rPr>
              <a:t>tingkat </a:t>
            </a:r>
            <a:r>
              <a:rPr sz="1800" spc="-10" dirty="0">
                <a:latin typeface="Calibri"/>
                <a:cs typeface="Calibri"/>
              </a:rPr>
              <a:t>Jawa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Tengah.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82750"/>
            <a:ext cx="4754880" cy="439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5608" y="173786"/>
            <a:ext cx="2695829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1023" y="173786"/>
            <a:ext cx="1540509" cy="102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26404" y="288747"/>
            <a:ext cx="3141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Pembinaan</a:t>
            </a:r>
            <a:r>
              <a:rPr spc="-85" dirty="0"/>
              <a:t> </a:t>
            </a:r>
            <a:r>
              <a:rPr dirty="0"/>
              <a:t>Guru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236" y="1283030"/>
            <a:ext cx="5962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Vi</a:t>
            </a:r>
            <a:r>
              <a:rPr sz="2000" spc="-4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236" y="1587512"/>
            <a:ext cx="3027045" cy="30746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Komunitas </a:t>
            </a:r>
            <a:r>
              <a:rPr sz="2000" spc="-20" dirty="0">
                <a:latin typeface="Calibri"/>
                <a:cs typeface="Calibri"/>
              </a:rPr>
              <a:t>kepala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sekolah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Calibri"/>
                <a:cs typeface="Calibri"/>
              </a:rPr>
              <a:t>Kelas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Wakakur</a:t>
            </a:r>
            <a:endParaRPr sz="2000">
              <a:latin typeface="Calibri"/>
              <a:cs typeface="Calibri"/>
            </a:endParaRPr>
          </a:p>
          <a:p>
            <a:pPr marL="356870" marR="258445" indent="-34480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Calibri"/>
                <a:cs typeface="Calibri"/>
              </a:rPr>
              <a:t>Kelas </a:t>
            </a:r>
            <a:r>
              <a:rPr sz="2000" spc="-10" dirty="0">
                <a:latin typeface="Calibri"/>
                <a:cs typeface="Calibri"/>
              </a:rPr>
              <a:t>Guru </a:t>
            </a:r>
            <a:r>
              <a:rPr sz="2000" spc="-20" dirty="0">
                <a:latin typeface="Calibri"/>
                <a:cs typeface="Calibri"/>
              </a:rPr>
              <a:t>Penggerak  </a:t>
            </a:r>
            <a:r>
              <a:rPr sz="2000" spc="-10" dirty="0">
                <a:latin typeface="Calibri"/>
                <a:cs typeface="Calibri"/>
              </a:rPr>
              <a:t>SMK </a:t>
            </a:r>
            <a:r>
              <a:rPr sz="2000" spc="-5" dirty="0">
                <a:latin typeface="Calibri"/>
                <a:cs typeface="Calibri"/>
              </a:rPr>
              <a:t>Muhammadiyah 3  </a:t>
            </a:r>
            <a:r>
              <a:rPr sz="2000" spc="-20" dirty="0">
                <a:latin typeface="Calibri"/>
                <a:cs typeface="Calibri"/>
              </a:rPr>
              <a:t>Weleri</a:t>
            </a:r>
            <a:endParaRPr sz="2000">
              <a:latin typeface="Calibri"/>
              <a:cs typeface="Calibri"/>
            </a:endParaRPr>
          </a:p>
          <a:p>
            <a:pPr marL="356870" marR="258445" indent="-344805">
              <a:lnSpc>
                <a:spcPct val="901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Calibri"/>
                <a:cs typeface="Calibri"/>
              </a:rPr>
              <a:t>Kelas </a:t>
            </a:r>
            <a:r>
              <a:rPr sz="2000" spc="-10" dirty="0">
                <a:latin typeface="Calibri"/>
                <a:cs typeface="Calibri"/>
              </a:rPr>
              <a:t>Guru </a:t>
            </a:r>
            <a:r>
              <a:rPr sz="2000" spc="-20" dirty="0">
                <a:latin typeface="Calibri"/>
                <a:cs typeface="Calibri"/>
              </a:rPr>
              <a:t>Penggerak  </a:t>
            </a:r>
            <a:r>
              <a:rPr sz="2000" spc="-10" dirty="0">
                <a:latin typeface="Calibri"/>
                <a:cs typeface="Calibri"/>
              </a:rPr>
              <a:t>SMK </a:t>
            </a:r>
            <a:r>
              <a:rPr sz="2000" spc="-5" dirty="0">
                <a:latin typeface="Calibri"/>
                <a:cs typeface="Calibri"/>
              </a:rPr>
              <a:t>Muhammadiyah 1  </a:t>
            </a:r>
            <a:r>
              <a:rPr sz="2000" spc="-20" dirty="0">
                <a:latin typeface="Calibri"/>
                <a:cs typeface="Calibri"/>
              </a:rPr>
              <a:t>Weleri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ts val="2280"/>
              </a:lnSpc>
              <a:spcBef>
                <a:spcPts val="2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Calibri"/>
                <a:cs typeface="Calibri"/>
              </a:rPr>
              <a:t>Kelas </a:t>
            </a:r>
            <a:r>
              <a:rPr sz="2000" spc="-10" dirty="0">
                <a:latin typeface="Calibri"/>
                <a:cs typeface="Calibri"/>
              </a:rPr>
              <a:t>SMK </a:t>
            </a:r>
            <a:r>
              <a:rPr sz="2000" spc="-5" dirty="0">
                <a:latin typeface="Calibri"/>
                <a:cs typeface="Calibri"/>
              </a:rPr>
              <a:t>Bina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Utama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280"/>
              </a:lnSpc>
            </a:pPr>
            <a:r>
              <a:rPr sz="2000" spc="-15" dirty="0">
                <a:latin typeface="Calibri"/>
                <a:cs typeface="Calibri"/>
              </a:rPr>
              <a:t>Kendal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1397" y="4793386"/>
            <a:ext cx="199326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2254" y="4844262"/>
            <a:ext cx="53213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KS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6598" y="4218486"/>
            <a:ext cx="1083979" cy="611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6183" y="3084574"/>
            <a:ext cx="2103717" cy="1999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7361" y="2357120"/>
            <a:ext cx="1896110" cy="6680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438784" algn="r">
              <a:lnSpc>
                <a:spcPct val="90100"/>
              </a:lnSpc>
              <a:spcBef>
                <a:spcPts val="290"/>
              </a:spcBef>
            </a:pPr>
            <a:r>
              <a:rPr sz="1500" dirty="0">
                <a:latin typeface="Calibri"/>
                <a:cs typeface="Calibri"/>
              </a:rPr>
              <a:t>Pemahaman</a:t>
            </a:r>
            <a:r>
              <a:rPr sz="1500" spc="-1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siswa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tehadap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materi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pembelajaran jarak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jauh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65576" y="1286255"/>
            <a:ext cx="3812558" cy="463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0784" y="2112263"/>
            <a:ext cx="1837786" cy="1880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75503" y="1700783"/>
            <a:ext cx="1584959" cy="1435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6279" y="54914"/>
            <a:ext cx="2302510" cy="8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28232" y="54914"/>
            <a:ext cx="2476245" cy="802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8264" y="481634"/>
            <a:ext cx="1190040" cy="802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481634"/>
            <a:ext cx="1138237" cy="8029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9215" y="481634"/>
            <a:ext cx="833437" cy="802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9735" y="481634"/>
            <a:ext cx="1577086" cy="802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40168" y="481634"/>
            <a:ext cx="1464309" cy="8029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7846" y="142748"/>
            <a:ext cx="405447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5"/>
              </a:spcBef>
            </a:pPr>
            <a:r>
              <a:rPr sz="2800" spc="-15" dirty="0"/>
              <a:t>Pemantauan </a:t>
            </a:r>
            <a:r>
              <a:rPr sz="2800" spc="-5" dirty="0"/>
              <a:t>pembelajaran  </a:t>
            </a:r>
            <a:r>
              <a:rPr sz="2800" spc="-10" dirty="0"/>
              <a:t>jarak </a:t>
            </a:r>
            <a:r>
              <a:rPr sz="2800" spc="-5" dirty="0"/>
              <a:t>Jauh di </a:t>
            </a:r>
            <a:r>
              <a:rPr sz="2800" spc="-15" dirty="0"/>
              <a:t>sekolah</a:t>
            </a:r>
            <a:r>
              <a:rPr sz="2800" spc="-85" dirty="0"/>
              <a:t> </a:t>
            </a:r>
            <a:r>
              <a:rPr sz="2800" dirty="0"/>
              <a:t>binaan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71335" y="1189736"/>
            <a:ext cx="5665470" cy="38125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6870" marR="2527935" indent="-344805">
              <a:lnSpc>
                <a:spcPct val="80000"/>
              </a:lnSpc>
              <a:spcBef>
                <a:spcPts val="50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700" spc="-5" dirty="0">
                <a:latin typeface="Calibri"/>
                <a:cs typeface="Calibri"/>
              </a:rPr>
              <a:t>Pemantauan </a:t>
            </a:r>
            <a:r>
              <a:rPr sz="1700" spc="5" dirty="0">
                <a:latin typeface="Calibri"/>
                <a:cs typeface="Calibri"/>
              </a:rPr>
              <a:t>PBM </a:t>
            </a:r>
            <a:r>
              <a:rPr sz="1700" spc="-5" dirty="0">
                <a:latin typeface="Calibri"/>
                <a:cs typeface="Calibri"/>
              </a:rPr>
              <a:t>OL di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sekolah  </a:t>
            </a:r>
            <a:r>
              <a:rPr sz="1700" spc="-5" dirty="0">
                <a:latin typeface="Calibri"/>
                <a:cs typeface="Calibri"/>
              </a:rPr>
              <a:t>binaan </a:t>
            </a:r>
            <a:r>
              <a:rPr sz="1700" spc="-10" dirty="0">
                <a:latin typeface="Calibri"/>
                <a:cs typeface="Calibri"/>
              </a:rPr>
              <a:t>dengan google </a:t>
            </a:r>
            <a:r>
              <a:rPr sz="1700" spc="-5" dirty="0">
                <a:latin typeface="Calibri"/>
                <a:cs typeface="Calibri"/>
              </a:rPr>
              <a:t>form,  </a:t>
            </a:r>
            <a:r>
              <a:rPr sz="1700" spc="-10" dirty="0">
                <a:latin typeface="Calibri"/>
                <a:cs typeface="Calibri"/>
              </a:rPr>
              <a:t>responden</a:t>
            </a:r>
            <a:r>
              <a:rPr sz="1700" spc="-5" dirty="0">
                <a:latin typeface="Calibri"/>
                <a:cs typeface="Calibri"/>
              </a:rPr>
              <a:t> guru.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http://gg.gg/kbmd*</a:t>
            </a:r>
            <a:r>
              <a:rPr sz="1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***a*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356870" marR="2063114" indent="-344805">
              <a:lnSpc>
                <a:spcPct val="8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700" spc="-10" dirty="0">
                <a:latin typeface="Calibri"/>
                <a:cs typeface="Calibri"/>
              </a:rPr>
              <a:t>Pemantaun </a:t>
            </a:r>
            <a:r>
              <a:rPr sz="1700" spc="5" dirty="0">
                <a:latin typeface="Calibri"/>
                <a:cs typeface="Calibri"/>
              </a:rPr>
              <a:t>PBM </a:t>
            </a:r>
            <a:r>
              <a:rPr sz="1700" spc="-5" dirty="0">
                <a:latin typeface="Calibri"/>
                <a:cs typeface="Calibri"/>
              </a:rPr>
              <a:t>OL </a:t>
            </a:r>
            <a:r>
              <a:rPr sz="1700" spc="-10" dirty="0">
                <a:latin typeface="Calibri"/>
                <a:cs typeface="Calibri"/>
              </a:rPr>
              <a:t>Tingkat </a:t>
            </a:r>
            <a:r>
              <a:rPr sz="1700" spc="-40" dirty="0">
                <a:latin typeface="Calibri"/>
                <a:cs typeface="Calibri"/>
              </a:rPr>
              <a:t>Tawa  </a:t>
            </a:r>
            <a:r>
              <a:rPr sz="1700" spc="-30" dirty="0">
                <a:latin typeface="Calibri"/>
                <a:cs typeface="Calibri"/>
              </a:rPr>
              <a:t>Tengah </a:t>
            </a:r>
            <a:r>
              <a:rPr sz="1700" spc="-10" dirty="0">
                <a:latin typeface="Calibri"/>
                <a:cs typeface="Calibri"/>
              </a:rPr>
              <a:t>(kerja </a:t>
            </a:r>
            <a:r>
              <a:rPr sz="1700" dirty="0">
                <a:latin typeface="Calibri"/>
                <a:cs typeface="Calibri"/>
              </a:rPr>
              <a:t>sama </a:t>
            </a:r>
            <a:r>
              <a:rPr sz="1700" spc="5" dirty="0">
                <a:latin typeface="Calibri"/>
                <a:cs typeface="Calibri"/>
              </a:rPr>
              <a:t>MKPS </a:t>
            </a:r>
            <a:r>
              <a:rPr sz="1700" spc="-5" dirty="0">
                <a:latin typeface="Calibri"/>
                <a:cs typeface="Calibri"/>
              </a:rPr>
              <a:t>dan</a:t>
            </a:r>
            <a:r>
              <a:rPr sz="1700" spc="-12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MKPS)  </a:t>
            </a:r>
            <a:r>
              <a:rPr sz="1700" spc="-10" dirty="0">
                <a:latin typeface="Calibri"/>
                <a:cs typeface="Calibri"/>
              </a:rPr>
              <a:t>dengan google </a:t>
            </a:r>
            <a:r>
              <a:rPr sz="1700" spc="-5" dirty="0">
                <a:latin typeface="Calibri"/>
                <a:cs typeface="Calibri"/>
              </a:rPr>
              <a:t>form, </a:t>
            </a:r>
            <a:r>
              <a:rPr sz="1700" spc="-10" dirty="0">
                <a:latin typeface="Calibri"/>
                <a:cs typeface="Calibri"/>
              </a:rPr>
              <a:t>responden  </a:t>
            </a:r>
            <a:r>
              <a:rPr sz="1700" spc="-5" dirty="0">
                <a:latin typeface="Calibri"/>
                <a:cs typeface="Calibri"/>
              </a:rPr>
              <a:t>siswa.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http://gg.gg/KBM******SMK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356870" marR="2102485" indent="-344805" algn="just">
              <a:lnSpc>
                <a:spcPct val="80000"/>
              </a:lnSpc>
              <a:buFont typeface="Arial"/>
              <a:buChar char="•"/>
              <a:tabLst>
                <a:tab pos="357505" algn="l"/>
              </a:tabLst>
            </a:pPr>
            <a:r>
              <a:rPr sz="1700" spc="-5" dirty="0">
                <a:latin typeface="Calibri"/>
                <a:cs typeface="Calibri"/>
              </a:rPr>
              <a:t>Pemantauan </a:t>
            </a:r>
            <a:r>
              <a:rPr sz="1700" spc="-10" dirty="0">
                <a:latin typeface="Calibri"/>
                <a:cs typeface="Calibri"/>
              </a:rPr>
              <a:t>pemberdayaan </a:t>
            </a:r>
            <a:r>
              <a:rPr sz="1700" spc="-5" dirty="0">
                <a:latin typeface="Calibri"/>
                <a:cs typeface="Calibri"/>
              </a:rPr>
              <a:t>guru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BK  </a:t>
            </a:r>
            <a:r>
              <a:rPr sz="1700" spc="-10" dirty="0">
                <a:latin typeface="Calibri"/>
                <a:cs typeface="Calibri"/>
              </a:rPr>
              <a:t>sekolah </a:t>
            </a:r>
            <a:r>
              <a:rPr sz="1700" spc="-5" dirty="0">
                <a:latin typeface="Calibri"/>
                <a:cs typeface="Calibri"/>
              </a:rPr>
              <a:t>binaan </a:t>
            </a:r>
            <a:r>
              <a:rPr sz="1700" spc="-10" dirty="0">
                <a:latin typeface="Calibri"/>
                <a:cs typeface="Calibri"/>
              </a:rPr>
              <a:t>dengan google </a:t>
            </a:r>
            <a:r>
              <a:rPr sz="1700" spc="-5" dirty="0">
                <a:latin typeface="Calibri"/>
                <a:cs typeface="Calibri"/>
              </a:rPr>
              <a:t>form,  </a:t>
            </a:r>
            <a:r>
              <a:rPr sz="1700" spc="-10" dirty="0">
                <a:latin typeface="Calibri"/>
                <a:cs typeface="Calibri"/>
              </a:rPr>
              <a:t>responden </a:t>
            </a:r>
            <a:r>
              <a:rPr sz="1700" spc="-5" dirty="0">
                <a:latin typeface="Calibri"/>
                <a:cs typeface="Calibri"/>
              </a:rPr>
              <a:t>seluruh guru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BK.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http://gg.gg/B</a:t>
            </a:r>
            <a:r>
              <a:rPr sz="17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**UK*ES</a:t>
            </a:r>
            <a:endParaRPr sz="1700">
              <a:latin typeface="Calibri"/>
              <a:cs typeface="Calibri"/>
            </a:endParaRPr>
          </a:p>
          <a:p>
            <a:pPr marL="3152140">
              <a:lnSpc>
                <a:spcPct val="100000"/>
              </a:lnSpc>
              <a:spcBef>
                <a:spcPts val="855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9200" y="1325879"/>
            <a:ext cx="3709415" cy="3246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40" y="173786"/>
            <a:ext cx="1964309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0535" y="173786"/>
            <a:ext cx="1458340" cy="102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1511" y="173786"/>
            <a:ext cx="2970022" cy="1022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6802" y="288747"/>
            <a:ext cx="4787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Contoh </a:t>
            </a:r>
            <a:r>
              <a:rPr spc="-5" dirty="0"/>
              <a:t>hasil</a:t>
            </a:r>
            <a:r>
              <a:rPr spc="-40" dirty="0"/>
              <a:t> </a:t>
            </a:r>
            <a:r>
              <a:rPr spc="-10" dirty="0"/>
              <a:t>pemantauan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24097" y="4844262"/>
            <a:ext cx="48704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IQ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8318" y="4793386"/>
            <a:ext cx="8959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URWANTOWE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0101" y="4844262"/>
            <a:ext cx="11442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RLP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PKS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3440" y="1813559"/>
            <a:ext cx="4480560" cy="3188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79" y="1405128"/>
            <a:ext cx="3588939" cy="3525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40" y="173786"/>
            <a:ext cx="1964309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0535" y="173786"/>
            <a:ext cx="1458340" cy="102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1511" y="173786"/>
            <a:ext cx="2970022" cy="1022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6802" y="288747"/>
            <a:ext cx="4787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Contoh </a:t>
            </a:r>
            <a:r>
              <a:rPr spc="-5" dirty="0"/>
              <a:t>hasil</a:t>
            </a:r>
            <a:r>
              <a:rPr spc="-40" dirty="0"/>
              <a:t> </a:t>
            </a:r>
            <a:r>
              <a:rPr spc="-10" dirty="0"/>
              <a:t>pemantauan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24097" y="4844262"/>
            <a:ext cx="26479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6437" y="4793386"/>
            <a:ext cx="2260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191" y="1801367"/>
            <a:ext cx="2269403" cy="2255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6607" y="3678934"/>
            <a:ext cx="1746504" cy="1350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6575" y="1120266"/>
            <a:ext cx="188976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Penggunaan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waktu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belajar </a:t>
            </a:r>
            <a:r>
              <a:rPr sz="1900" dirty="0">
                <a:latin typeface="Calibri"/>
                <a:cs typeface="Calibri"/>
              </a:rPr>
              <a:t>di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rumah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69408" y="2380488"/>
            <a:ext cx="3072384" cy="252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0352" y="2852927"/>
            <a:ext cx="865631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58076" y="1284859"/>
            <a:ext cx="184594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Penyampaian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hasil  penilaian </a:t>
            </a:r>
            <a:r>
              <a:rPr sz="1900" spc="-15" dirty="0">
                <a:latin typeface="Calibri"/>
                <a:cs typeface="Calibri"/>
              </a:rPr>
              <a:t>kepada  siswa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5064" y="173786"/>
            <a:ext cx="3506597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45860" y="288747"/>
            <a:ext cx="2924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Workshop</a:t>
            </a:r>
            <a:r>
              <a:rPr spc="-90" dirty="0"/>
              <a:t> </a:t>
            </a:r>
            <a:r>
              <a:rPr spc="-10" dirty="0"/>
              <a:t>KTSP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728" y="1183640"/>
            <a:ext cx="5025390" cy="3385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ts val="205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spc="-15" dirty="0">
                <a:latin typeface="Calibri"/>
                <a:cs typeface="Calibri"/>
              </a:rPr>
              <a:t>Paralel tiga sekolah </a:t>
            </a:r>
            <a:r>
              <a:rPr sz="1900" dirty="0">
                <a:latin typeface="Calibri"/>
                <a:cs typeface="Calibri"/>
              </a:rPr>
              <a:t>(Rabu </a:t>
            </a:r>
            <a:r>
              <a:rPr sz="1900" spc="-5" dirty="0">
                <a:latin typeface="Calibri"/>
                <a:cs typeface="Calibri"/>
              </a:rPr>
              <a:t>15 </a:t>
            </a:r>
            <a:r>
              <a:rPr sz="1900" dirty="0">
                <a:latin typeface="Calibri"/>
                <a:cs typeface="Calibri"/>
              </a:rPr>
              <a:t>April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2020),</a:t>
            </a:r>
            <a:endParaRPr sz="1900">
              <a:latin typeface="Calibri"/>
              <a:cs typeface="Calibri"/>
            </a:endParaRPr>
          </a:p>
          <a:p>
            <a:pPr marL="356870">
              <a:lnSpc>
                <a:spcPts val="2050"/>
              </a:lnSpc>
            </a:pPr>
            <a:r>
              <a:rPr sz="1900" spc="-5" dirty="0">
                <a:latin typeface="Calibri"/>
                <a:cs typeface="Calibri"/>
              </a:rPr>
              <a:t>menggunakan </a:t>
            </a:r>
            <a:r>
              <a:rPr sz="1900" spc="-15" dirty="0">
                <a:latin typeface="Calibri"/>
                <a:cs typeface="Calibri"/>
              </a:rPr>
              <a:t>Office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365: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SMK Muhammadiyah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Pekalongan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SMK </a:t>
            </a:r>
            <a:r>
              <a:rPr sz="1900" dirty="0">
                <a:latin typeface="Calibri"/>
                <a:cs typeface="Calibri"/>
              </a:rPr>
              <a:t>YPPM</a:t>
            </a:r>
            <a:r>
              <a:rPr sz="1900" spc="-5" dirty="0">
                <a:latin typeface="Calibri"/>
                <a:cs typeface="Calibri"/>
              </a:rPr>
              <a:t> Boja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SMK </a:t>
            </a:r>
            <a:r>
              <a:rPr sz="1900" spc="-50" dirty="0">
                <a:latin typeface="Calibri"/>
                <a:cs typeface="Calibri"/>
              </a:rPr>
              <a:t>PPA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Kendal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195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spc="-5" dirty="0">
                <a:latin typeface="Calibri"/>
                <a:cs typeface="Calibri"/>
              </a:rPr>
              <a:t>SMK </a:t>
            </a:r>
            <a:r>
              <a:rPr sz="1900" spc="-10" dirty="0">
                <a:latin typeface="Calibri"/>
                <a:cs typeface="Calibri"/>
              </a:rPr>
              <a:t>Negeri </a:t>
            </a:r>
            <a:r>
              <a:rPr sz="1900" spc="-5" dirty="0">
                <a:latin typeface="Calibri"/>
                <a:cs typeface="Calibri"/>
              </a:rPr>
              <a:t>2 </a:t>
            </a:r>
            <a:r>
              <a:rPr sz="1900" spc="-10" dirty="0">
                <a:latin typeface="Calibri"/>
                <a:cs typeface="Calibri"/>
              </a:rPr>
              <a:t>Kendal </a:t>
            </a:r>
            <a:r>
              <a:rPr sz="1900" spc="-5" dirty="0">
                <a:latin typeface="Calibri"/>
                <a:cs typeface="Calibri"/>
              </a:rPr>
              <a:t>(Senin 20 </a:t>
            </a:r>
            <a:r>
              <a:rPr sz="1900" dirty="0">
                <a:latin typeface="Calibri"/>
                <a:cs typeface="Calibri"/>
              </a:rPr>
              <a:t>April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2020)</a:t>
            </a:r>
            <a:endParaRPr sz="1900">
              <a:latin typeface="Calibri"/>
              <a:cs typeface="Calibri"/>
            </a:endParaRPr>
          </a:p>
          <a:p>
            <a:pPr marL="335280">
              <a:lnSpc>
                <a:spcPct val="100000"/>
              </a:lnSpc>
            </a:pPr>
            <a:r>
              <a:rPr sz="1900" spc="-15" dirty="0">
                <a:latin typeface="Calibri"/>
                <a:cs typeface="Calibri"/>
              </a:rPr>
              <a:t>Office </a:t>
            </a:r>
            <a:r>
              <a:rPr sz="1900" spc="-5" dirty="0">
                <a:latin typeface="Calibri"/>
                <a:cs typeface="Calibri"/>
              </a:rPr>
              <a:t>365 milik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sekolah</a:t>
            </a:r>
            <a:endParaRPr sz="1900">
              <a:latin typeface="Calibri"/>
              <a:cs typeface="Calibri"/>
            </a:endParaRPr>
          </a:p>
          <a:p>
            <a:pPr marL="33528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Join link :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https://gg.gg/WORKSHOP-KUR1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356870" indent="-344805">
              <a:lnSpc>
                <a:spcPts val="205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spc="-5" dirty="0">
                <a:latin typeface="Calibri"/>
                <a:cs typeface="Calibri"/>
              </a:rPr>
              <a:t>Disediakan </a:t>
            </a:r>
            <a:r>
              <a:rPr sz="1900" dirty="0">
                <a:latin typeface="Calibri"/>
                <a:cs typeface="Calibri"/>
              </a:rPr>
              <a:t>ruang pada </a:t>
            </a:r>
            <a:r>
              <a:rPr sz="1900" spc="-5" dirty="0">
                <a:latin typeface="Calibri"/>
                <a:cs typeface="Calibri"/>
              </a:rPr>
              <a:t>aplikasi </a:t>
            </a:r>
            <a:r>
              <a:rPr sz="1900" spc="-10" dirty="0">
                <a:latin typeface="Calibri"/>
                <a:cs typeface="Calibri"/>
              </a:rPr>
              <a:t>office365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untuk</a:t>
            </a:r>
            <a:endParaRPr sz="1900">
              <a:latin typeface="Calibri"/>
              <a:cs typeface="Calibri"/>
            </a:endParaRPr>
          </a:p>
          <a:p>
            <a:pPr marL="356870">
              <a:lnSpc>
                <a:spcPts val="2055"/>
              </a:lnSpc>
            </a:pPr>
            <a:r>
              <a:rPr sz="1900" spc="-15" dirty="0">
                <a:latin typeface="Calibri"/>
                <a:cs typeface="Calibri"/>
              </a:rPr>
              <a:t>konsultasi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KTSP.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7855" y="929639"/>
            <a:ext cx="2676144" cy="190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5815" y="2377439"/>
            <a:ext cx="2581656" cy="1408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4783" y="3154679"/>
            <a:ext cx="1926335" cy="1874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2711" y="173786"/>
            <a:ext cx="2732278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800" y="173786"/>
            <a:ext cx="2028190" cy="102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15656" y="173786"/>
            <a:ext cx="1055928" cy="1022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53254" y="288747"/>
            <a:ext cx="4211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Komunikasi </a:t>
            </a:r>
            <a:r>
              <a:rPr spc="-15" dirty="0"/>
              <a:t>Dengan</a:t>
            </a:r>
            <a:r>
              <a:rPr spc="-35" dirty="0"/>
              <a:t> </a:t>
            </a:r>
            <a:r>
              <a:rPr spc="-25" dirty="0"/>
              <a:t>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11397" y="4793386"/>
            <a:ext cx="1835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4299" y="4844262"/>
            <a:ext cx="69024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PKS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4647" y="1203958"/>
            <a:ext cx="3913632" cy="3941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664207"/>
            <a:ext cx="4785359" cy="3093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40" y="173786"/>
            <a:ext cx="2695829" cy="102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15656" y="173786"/>
            <a:ext cx="1055928" cy="1022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11417" y="288747"/>
            <a:ext cx="2653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Pembinaan</a:t>
            </a:r>
            <a:r>
              <a:rPr spc="-55" dirty="0"/>
              <a:t> </a:t>
            </a:r>
            <a:r>
              <a:rPr spc="-25" dirty="0"/>
              <a:t>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43711"/>
            <a:ext cx="2735952" cy="301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" y="1237868"/>
            <a:ext cx="2767965" cy="3028950"/>
          </a:xfrm>
          <a:custGeom>
            <a:avLst/>
            <a:gdLst/>
            <a:ahLst/>
            <a:cxnLst/>
            <a:rect l="l" t="t" r="r" b="b"/>
            <a:pathLst>
              <a:path w="2767965" h="3028950">
                <a:moveTo>
                  <a:pt x="165036" y="0"/>
                </a:moveTo>
                <a:lnTo>
                  <a:pt x="2767457" y="762507"/>
                </a:lnTo>
                <a:lnTo>
                  <a:pt x="2103374" y="3028772"/>
                </a:lnTo>
                <a:lnTo>
                  <a:pt x="0" y="2412410"/>
                </a:lnTo>
              </a:path>
            </a:pathLst>
          </a:custGeom>
          <a:ln w="9525">
            <a:solidFill>
              <a:srgbClr val="9EFF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3" y="1237868"/>
            <a:ext cx="165100" cy="563245"/>
          </a:xfrm>
          <a:custGeom>
            <a:avLst/>
            <a:gdLst/>
            <a:ahLst/>
            <a:cxnLst/>
            <a:rect l="l" t="t" r="r" b="b"/>
            <a:pathLst>
              <a:path w="165100" h="563244">
                <a:moveTo>
                  <a:pt x="0" y="563231"/>
                </a:moveTo>
                <a:lnTo>
                  <a:pt x="165036" y="0"/>
                </a:lnTo>
              </a:path>
            </a:pathLst>
          </a:custGeom>
          <a:ln w="9524">
            <a:solidFill>
              <a:srgbClr val="9EFF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7920" y="2697479"/>
            <a:ext cx="3258311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3348" y="2692907"/>
            <a:ext cx="3267710" cy="2143125"/>
          </a:xfrm>
          <a:custGeom>
            <a:avLst/>
            <a:gdLst/>
            <a:ahLst/>
            <a:cxnLst/>
            <a:rect l="l" t="t" r="r" b="b"/>
            <a:pathLst>
              <a:path w="3267710" h="2143125">
                <a:moveTo>
                  <a:pt x="0" y="2142743"/>
                </a:moveTo>
                <a:lnTo>
                  <a:pt x="3267455" y="2142743"/>
                </a:lnTo>
                <a:lnTo>
                  <a:pt x="3267455" y="0"/>
                </a:lnTo>
                <a:lnTo>
                  <a:pt x="0" y="0"/>
                </a:lnTo>
                <a:lnTo>
                  <a:pt x="0" y="2142743"/>
                </a:lnTo>
                <a:close/>
              </a:path>
            </a:pathLst>
          </a:custGeom>
          <a:ln w="9144">
            <a:solidFill>
              <a:srgbClr val="9EFF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2823" y="1225295"/>
            <a:ext cx="2508504" cy="1770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8251" y="1220723"/>
            <a:ext cx="2517775" cy="1780539"/>
          </a:xfrm>
          <a:custGeom>
            <a:avLst/>
            <a:gdLst/>
            <a:ahLst/>
            <a:cxnLst/>
            <a:rect l="l" t="t" r="r" b="b"/>
            <a:pathLst>
              <a:path w="2517775" h="1780539">
                <a:moveTo>
                  <a:pt x="0" y="1780032"/>
                </a:moveTo>
                <a:lnTo>
                  <a:pt x="2517648" y="1780032"/>
                </a:lnTo>
                <a:lnTo>
                  <a:pt x="2517648" y="0"/>
                </a:lnTo>
                <a:lnTo>
                  <a:pt x="0" y="0"/>
                </a:lnTo>
                <a:lnTo>
                  <a:pt x="0" y="1780032"/>
                </a:lnTo>
                <a:close/>
              </a:path>
            </a:pathLst>
          </a:custGeom>
          <a:ln w="9144">
            <a:solidFill>
              <a:srgbClr val="9EFF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3703" y="1225295"/>
            <a:ext cx="2886455" cy="1770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2159" y="3148583"/>
            <a:ext cx="3240024" cy="1252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7588" y="3144011"/>
            <a:ext cx="3249295" cy="1262380"/>
          </a:xfrm>
          <a:custGeom>
            <a:avLst/>
            <a:gdLst/>
            <a:ahLst/>
            <a:cxnLst/>
            <a:rect l="l" t="t" r="r" b="b"/>
            <a:pathLst>
              <a:path w="3249295" h="1262379">
                <a:moveTo>
                  <a:pt x="0" y="1261872"/>
                </a:moveTo>
                <a:lnTo>
                  <a:pt x="3249167" y="1261872"/>
                </a:lnTo>
                <a:lnTo>
                  <a:pt x="3249167" y="0"/>
                </a:lnTo>
                <a:lnTo>
                  <a:pt x="0" y="0"/>
                </a:lnTo>
                <a:lnTo>
                  <a:pt x="0" y="126187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2847" y="3172967"/>
            <a:ext cx="1338580" cy="573405"/>
          </a:xfrm>
          <a:custGeom>
            <a:avLst/>
            <a:gdLst/>
            <a:ahLst/>
            <a:cxnLst/>
            <a:rect l="l" t="t" r="r" b="b"/>
            <a:pathLst>
              <a:path w="1338579" h="573404">
                <a:moveTo>
                  <a:pt x="669035" y="0"/>
                </a:moveTo>
                <a:lnTo>
                  <a:pt x="604612" y="1311"/>
                </a:lnTo>
                <a:lnTo>
                  <a:pt x="541918" y="5166"/>
                </a:lnTo>
                <a:lnTo>
                  <a:pt x="481236" y="11443"/>
                </a:lnTo>
                <a:lnTo>
                  <a:pt x="422846" y="20023"/>
                </a:lnTo>
                <a:lnTo>
                  <a:pt x="367029" y="30787"/>
                </a:lnTo>
                <a:lnTo>
                  <a:pt x="314064" y="43613"/>
                </a:lnTo>
                <a:lnTo>
                  <a:pt x="264233" y="58381"/>
                </a:lnTo>
                <a:lnTo>
                  <a:pt x="217817" y="74973"/>
                </a:lnTo>
                <a:lnTo>
                  <a:pt x="175095" y="93267"/>
                </a:lnTo>
                <a:lnTo>
                  <a:pt x="136348" y="113144"/>
                </a:lnTo>
                <a:lnTo>
                  <a:pt x="101857" y="134483"/>
                </a:lnTo>
                <a:lnTo>
                  <a:pt x="46766" y="181070"/>
                </a:lnTo>
                <a:lnTo>
                  <a:pt x="12065" y="232066"/>
                </a:lnTo>
                <a:lnTo>
                  <a:pt x="0" y="286512"/>
                </a:lnTo>
                <a:lnTo>
                  <a:pt x="3063" y="314105"/>
                </a:lnTo>
                <a:lnTo>
                  <a:pt x="26727" y="366946"/>
                </a:lnTo>
                <a:lnTo>
                  <a:pt x="71903" y="415858"/>
                </a:lnTo>
                <a:lnTo>
                  <a:pt x="136348" y="459879"/>
                </a:lnTo>
                <a:lnTo>
                  <a:pt x="175095" y="479756"/>
                </a:lnTo>
                <a:lnTo>
                  <a:pt x="217817" y="498050"/>
                </a:lnTo>
                <a:lnTo>
                  <a:pt x="264233" y="514642"/>
                </a:lnTo>
                <a:lnTo>
                  <a:pt x="314064" y="529410"/>
                </a:lnTo>
                <a:lnTo>
                  <a:pt x="367029" y="542236"/>
                </a:lnTo>
                <a:lnTo>
                  <a:pt x="422846" y="553000"/>
                </a:lnTo>
                <a:lnTo>
                  <a:pt x="481236" y="561580"/>
                </a:lnTo>
                <a:lnTo>
                  <a:pt x="541918" y="567857"/>
                </a:lnTo>
                <a:lnTo>
                  <a:pt x="604612" y="571712"/>
                </a:lnTo>
                <a:lnTo>
                  <a:pt x="669035" y="573024"/>
                </a:lnTo>
                <a:lnTo>
                  <a:pt x="733459" y="571712"/>
                </a:lnTo>
                <a:lnTo>
                  <a:pt x="796153" y="567857"/>
                </a:lnTo>
                <a:lnTo>
                  <a:pt x="856835" y="561580"/>
                </a:lnTo>
                <a:lnTo>
                  <a:pt x="915225" y="553000"/>
                </a:lnTo>
                <a:lnTo>
                  <a:pt x="971042" y="542236"/>
                </a:lnTo>
                <a:lnTo>
                  <a:pt x="1024007" y="529410"/>
                </a:lnTo>
                <a:lnTo>
                  <a:pt x="1073838" y="514642"/>
                </a:lnTo>
                <a:lnTo>
                  <a:pt x="1120254" y="498050"/>
                </a:lnTo>
                <a:lnTo>
                  <a:pt x="1162976" y="479756"/>
                </a:lnTo>
                <a:lnTo>
                  <a:pt x="1201723" y="459879"/>
                </a:lnTo>
                <a:lnTo>
                  <a:pt x="1236214" y="438540"/>
                </a:lnTo>
                <a:lnTo>
                  <a:pt x="1291305" y="391953"/>
                </a:lnTo>
                <a:lnTo>
                  <a:pt x="1326006" y="340957"/>
                </a:lnTo>
                <a:lnTo>
                  <a:pt x="1338072" y="286512"/>
                </a:lnTo>
                <a:lnTo>
                  <a:pt x="1335008" y="258918"/>
                </a:lnTo>
                <a:lnTo>
                  <a:pt x="1311344" y="206077"/>
                </a:lnTo>
                <a:lnTo>
                  <a:pt x="1266168" y="157165"/>
                </a:lnTo>
                <a:lnTo>
                  <a:pt x="1201723" y="113144"/>
                </a:lnTo>
                <a:lnTo>
                  <a:pt x="1162976" y="93267"/>
                </a:lnTo>
                <a:lnTo>
                  <a:pt x="1120254" y="74973"/>
                </a:lnTo>
                <a:lnTo>
                  <a:pt x="1073838" y="58381"/>
                </a:lnTo>
                <a:lnTo>
                  <a:pt x="1024007" y="43613"/>
                </a:lnTo>
                <a:lnTo>
                  <a:pt x="971042" y="30787"/>
                </a:lnTo>
                <a:lnTo>
                  <a:pt x="915225" y="20023"/>
                </a:lnTo>
                <a:lnTo>
                  <a:pt x="856835" y="11443"/>
                </a:lnTo>
                <a:lnTo>
                  <a:pt x="796153" y="5166"/>
                </a:lnTo>
                <a:lnTo>
                  <a:pt x="733459" y="1311"/>
                </a:lnTo>
                <a:lnTo>
                  <a:pt x="6690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2847" y="3172967"/>
            <a:ext cx="1338580" cy="573405"/>
          </a:xfrm>
          <a:custGeom>
            <a:avLst/>
            <a:gdLst/>
            <a:ahLst/>
            <a:cxnLst/>
            <a:rect l="l" t="t" r="r" b="b"/>
            <a:pathLst>
              <a:path w="1338579" h="573404">
                <a:moveTo>
                  <a:pt x="0" y="286512"/>
                </a:moveTo>
                <a:lnTo>
                  <a:pt x="12065" y="232066"/>
                </a:lnTo>
                <a:lnTo>
                  <a:pt x="46766" y="181070"/>
                </a:lnTo>
                <a:lnTo>
                  <a:pt x="101857" y="134483"/>
                </a:lnTo>
                <a:lnTo>
                  <a:pt x="136348" y="113144"/>
                </a:lnTo>
                <a:lnTo>
                  <a:pt x="175095" y="93267"/>
                </a:lnTo>
                <a:lnTo>
                  <a:pt x="217817" y="74973"/>
                </a:lnTo>
                <a:lnTo>
                  <a:pt x="264233" y="58381"/>
                </a:lnTo>
                <a:lnTo>
                  <a:pt x="314064" y="43613"/>
                </a:lnTo>
                <a:lnTo>
                  <a:pt x="367029" y="30787"/>
                </a:lnTo>
                <a:lnTo>
                  <a:pt x="422846" y="20023"/>
                </a:lnTo>
                <a:lnTo>
                  <a:pt x="481236" y="11443"/>
                </a:lnTo>
                <a:lnTo>
                  <a:pt x="541918" y="5166"/>
                </a:lnTo>
                <a:lnTo>
                  <a:pt x="604612" y="1311"/>
                </a:lnTo>
                <a:lnTo>
                  <a:pt x="669035" y="0"/>
                </a:lnTo>
                <a:lnTo>
                  <a:pt x="733459" y="1311"/>
                </a:lnTo>
                <a:lnTo>
                  <a:pt x="796153" y="5166"/>
                </a:lnTo>
                <a:lnTo>
                  <a:pt x="856835" y="11443"/>
                </a:lnTo>
                <a:lnTo>
                  <a:pt x="915225" y="20023"/>
                </a:lnTo>
                <a:lnTo>
                  <a:pt x="971042" y="30787"/>
                </a:lnTo>
                <a:lnTo>
                  <a:pt x="1024007" y="43613"/>
                </a:lnTo>
                <a:lnTo>
                  <a:pt x="1073838" y="58381"/>
                </a:lnTo>
                <a:lnTo>
                  <a:pt x="1120254" y="74973"/>
                </a:lnTo>
                <a:lnTo>
                  <a:pt x="1162976" y="93267"/>
                </a:lnTo>
                <a:lnTo>
                  <a:pt x="1201723" y="113144"/>
                </a:lnTo>
                <a:lnTo>
                  <a:pt x="1236214" y="134483"/>
                </a:lnTo>
                <a:lnTo>
                  <a:pt x="1291305" y="181070"/>
                </a:lnTo>
                <a:lnTo>
                  <a:pt x="1326006" y="232066"/>
                </a:lnTo>
                <a:lnTo>
                  <a:pt x="1338072" y="286512"/>
                </a:lnTo>
                <a:lnTo>
                  <a:pt x="1335008" y="314105"/>
                </a:lnTo>
                <a:lnTo>
                  <a:pt x="1311344" y="366946"/>
                </a:lnTo>
                <a:lnTo>
                  <a:pt x="1266168" y="415858"/>
                </a:lnTo>
                <a:lnTo>
                  <a:pt x="1201723" y="459879"/>
                </a:lnTo>
                <a:lnTo>
                  <a:pt x="1162976" y="479756"/>
                </a:lnTo>
                <a:lnTo>
                  <a:pt x="1120254" y="498050"/>
                </a:lnTo>
                <a:lnTo>
                  <a:pt x="1073838" y="514642"/>
                </a:lnTo>
                <a:lnTo>
                  <a:pt x="1024007" y="529410"/>
                </a:lnTo>
                <a:lnTo>
                  <a:pt x="971042" y="542236"/>
                </a:lnTo>
                <a:lnTo>
                  <a:pt x="915225" y="553000"/>
                </a:lnTo>
                <a:lnTo>
                  <a:pt x="856835" y="561580"/>
                </a:lnTo>
                <a:lnTo>
                  <a:pt x="796153" y="567857"/>
                </a:lnTo>
                <a:lnTo>
                  <a:pt x="733459" y="571712"/>
                </a:lnTo>
                <a:lnTo>
                  <a:pt x="669035" y="573024"/>
                </a:lnTo>
                <a:lnTo>
                  <a:pt x="604612" y="571712"/>
                </a:lnTo>
                <a:lnTo>
                  <a:pt x="541918" y="567857"/>
                </a:lnTo>
                <a:lnTo>
                  <a:pt x="481236" y="561580"/>
                </a:lnTo>
                <a:lnTo>
                  <a:pt x="422846" y="553000"/>
                </a:lnTo>
                <a:lnTo>
                  <a:pt x="367029" y="542236"/>
                </a:lnTo>
                <a:lnTo>
                  <a:pt x="314064" y="529410"/>
                </a:lnTo>
                <a:lnTo>
                  <a:pt x="264233" y="514642"/>
                </a:lnTo>
                <a:lnTo>
                  <a:pt x="217817" y="498050"/>
                </a:lnTo>
                <a:lnTo>
                  <a:pt x="175095" y="479756"/>
                </a:lnTo>
                <a:lnTo>
                  <a:pt x="136348" y="459879"/>
                </a:lnTo>
                <a:lnTo>
                  <a:pt x="101857" y="438540"/>
                </a:lnTo>
                <a:lnTo>
                  <a:pt x="46766" y="391953"/>
                </a:lnTo>
                <a:lnTo>
                  <a:pt x="12065" y="340957"/>
                </a:lnTo>
                <a:lnTo>
                  <a:pt x="0" y="286512"/>
                </a:lnTo>
                <a:close/>
              </a:path>
            </a:pathLst>
          </a:custGeom>
          <a:ln w="24383">
            <a:solidFill>
              <a:srgbClr val="FF2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51523" y="3170300"/>
            <a:ext cx="688975" cy="49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ali</a:t>
            </a:r>
            <a:r>
              <a:rPr sz="1800" spc="-3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  <a:p>
            <a:pPr marL="100965">
              <a:lnSpc>
                <a:spcPts val="1835"/>
              </a:lnSpc>
            </a:pPr>
            <a:r>
              <a:rPr sz="1800" spc="-25" dirty="0">
                <a:latin typeface="Calibri"/>
                <a:cs typeface="Calibri"/>
              </a:rPr>
              <a:t>ke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5247" y="1633727"/>
            <a:ext cx="1338580" cy="573405"/>
          </a:xfrm>
          <a:custGeom>
            <a:avLst/>
            <a:gdLst/>
            <a:ahLst/>
            <a:cxnLst/>
            <a:rect l="l" t="t" r="r" b="b"/>
            <a:pathLst>
              <a:path w="1338579" h="573405">
                <a:moveTo>
                  <a:pt x="669035" y="0"/>
                </a:moveTo>
                <a:lnTo>
                  <a:pt x="604612" y="1311"/>
                </a:lnTo>
                <a:lnTo>
                  <a:pt x="541918" y="5166"/>
                </a:lnTo>
                <a:lnTo>
                  <a:pt x="481236" y="11443"/>
                </a:lnTo>
                <a:lnTo>
                  <a:pt x="422846" y="20023"/>
                </a:lnTo>
                <a:lnTo>
                  <a:pt x="367029" y="30787"/>
                </a:lnTo>
                <a:lnTo>
                  <a:pt x="314064" y="43613"/>
                </a:lnTo>
                <a:lnTo>
                  <a:pt x="264233" y="58381"/>
                </a:lnTo>
                <a:lnTo>
                  <a:pt x="217817" y="74973"/>
                </a:lnTo>
                <a:lnTo>
                  <a:pt x="175095" y="93267"/>
                </a:lnTo>
                <a:lnTo>
                  <a:pt x="136348" y="113144"/>
                </a:lnTo>
                <a:lnTo>
                  <a:pt x="101857" y="134483"/>
                </a:lnTo>
                <a:lnTo>
                  <a:pt x="46766" y="181070"/>
                </a:lnTo>
                <a:lnTo>
                  <a:pt x="12065" y="232066"/>
                </a:lnTo>
                <a:lnTo>
                  <a:pt x="0" y="286512"/>
                </a:lnTo>
                <a:lnTo>
                  <a:pt x="3063" y="314105"/>
                </a:lnTo>
                <a:lnTo>
                  <a:pt x="26727" y="366946"/>
                </a:lnTo>
                <a:lnTo>
                  <a:pt x="71903" y="415858"/>
                </a:lnTo>
                <a:lnTo>
                  <a:pt x="136348" y="459879"/>
                </a:lnTo>
                <a:lnTo>
                  <a:pt x="175095" y="479756"/>
                </a:lnTo>
                <a:lnTo>
                  <a:pt x="217817" y="498050"/>
                </a:lnTo>
                <a:lnTo>
                  <a:pt x="264233" y="514642"/>
                </a:lnTo>
                <a:lnTo>
                  <a:pt x="314064" y="529410"/>
                </a:lnTo>
                <a:lnTo>
                  <a:pt x="367029" y="542236"/>
                </a:lnTo>
                <a:lnTo>
                  <a:pt x="422846" y="553000"/>
                </a:lnTo>
                <a:lnTo>
                  <a:pt x="481236" y="561580"/>
                </a:lnTo>
                <a:lnTo>
                  <a:pt x="541918" y="567857"/>
                </a:lnTo>
                <a:lnTo>
                  <a:pt x="604612" y="571712"/>
                </a:lnTo>
                <a:lnTo>
                  <a:pt x="669035" y="573024"/>
                </a:lnTo>
                <a:lnTo>
                  <a:pt x="733459" y="571712"/>
                </a:lnTo>
                <a:lnTo>
                  <a:pt x="796153" y="567857"/>
                </a:lnTo>
                <a:lnTo>
                  <a:pt x="856835" y="561580"/>
                </a:lnTo>
                <a:lnTo>
                  <a:pt x="915225" y="553000"/>
                </a:lnTo>
                <a:lnTo>
                  <a:pt x="971042" y="542236"/>
                </a:lnTo>
                <a:lnTo>
                  <a:pt x="1024007" y="529410"/>
                </a:lnTo>
                <a:lnTo>
                  <a:pt x="1073838" y="514642"/>
                </a:lnTo>
                <a:lnTo>
                  <a:pt x="1120254" y="498050"/>
                </a:lnTo>
                <a:lnTo>
                  <a:pt x="1162976" y="479756"/>
                </a:lnTo>
                <a:lnTo>
                  <a:pt x="1201723" y="459879"/>
                </a:lnTo>
                <a:lnTo>
                  <a:pt x="1236214" y="438540"/>
                </a:lnTo>
                <a:lnTo>
                  <a:pt x="1291305" y="391953"/>
                </a:lnTo>
                <a:lnTo>
                  <a:pt x="1326006" y="340957"/>
                </a:lnTo>
                <a:lnTo>
                  <a:pt x="1338072" y="286512"/>
                </a:lnTo>
                <a:lnTo>
                  <a:pt x="1335008" y="258918"/>
                </a:lnTo>
                <a:lnTo>
                  <a:pt x="1311344" y="206077"/>
                </a:lnTo>
                <a:lnTo>
                  <a:pt x="1266168" y="157165"/>
                </a:lnTo>
                <a:lnTo>
                  <a:pt x="1201723" y="113144"/>
                </a:lnTo>
                <a:lnTo>
                  <a:pt x="1162976" y="93267"/>
                </a:lnTo>
                <a:lnTo>
                  <a:pt x="1120254" y="74973"/>
                </a:lnTo>
                <a:lnTo>
                  <a:pt x="1073838" y="58381"/>
                </a:lnTo>
                <a:lnTo>
                  <a:pt x="1024007" y="43613"/>
                </a:lnTo>
                <a:lnTo>
                  <a:pt x="971042" y="30787"/>
                </a:lnTo>
                <a:lnTo>
                  <a:pt x="915225" y="20023"/>
                </a:lnTo>
                <a:lnTo>
                  <a:pt x="856835" y="11443"/>
                </a:lnTo>
                <a:lnTo>
                  <a:pt x="796153" y="5166"/>
                </a:lnTo>
                <a:lnTo>
                  <a:pt x="733459" y="1311"/>
                </a:lnTo>
                <a:lnTo>
                  <a:pt x="6690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5247" y="1633727"/>
            <a:ext cx="1338580" cy="573405"/>
          </a:xfrm>
          <a:custGeom>
            <a:avLst/>
            <a:gdLst/>
            <a:ahLst/>
            <a:cxnLst/>
            <a:rect l="l" t="t" r="r" b="b"/>
            <a:pathLst>
              <a:path w="1338579" h="573405">
                <a:moveTo>
                  <a:pt x="0" y="286512"/>
                </a:moveTo>
                <a:lnTo>
                  <a:pt x="12065" y="232066"/>
                </a:lnTo>
                <a:lnTo>
                  <a:pt x="46766" y="181070"/>
                </a:lnTo>
                <a:lnTo>
                  <a:pt x="101857" y="134483"/>
                </a:lnTo>
                <a:lnTo>
                  <a:pt x="136348" y="113144"/>
                </a:lnTo>
                <a:lnTo>
                  <a:pt x="175095" y="93267"/>
                </a:lnTo>
                <a:lnTo>
                  <a:pt x="217817" y="74973"/>
                </a:lnTo>
                <a:lnTo>
                  <a:pt x="264233" y="58381"/>
                </a:lnTo>
                <a:lnTo>
                  <a:pt x="314064" y="43613"/>
                </a:lnTo>
                <a:lnTo>
                  <a:pt x="367029" y="30787"/>
                </a:lnTo>
                <a:lnTo>
                  <a:pt x="422846" y="20023"/>
                </a:lnTo>
                <a:lnTo>
                  <a:pt x="481236" y="11443"/>
                </a:lnTo>
                <a:lnTo>
                  <a:pt x="541918" y="5166"/>
                </a:lnTo>
                <a:lnTo>
                  <a:pt x="604612" y="1311"/>
                </a:lnTo>
                <a:lnTo>
                  <a:pt x="669035" y="0"/>
                </a:lnTo>
                <a:lnTo>
                  <a:pt x="733459" y="1311"/>
                </a:lnTo>
                <a:lnTo>
                  <a:pt x="796153" y="5166"/>
                </a:lnTo>
                <a:lnTo>
                  <a:pt x="856835" y="11443"/>
                </a:lnTo>
                <a:lnTo>
                  <a:pt x="915225" y="20023"/>
                </a:lnTo>
                <a:lnTo>
                  <a:pt x="971042" y="30787"/>
                </a:lnTo>
                <a:lnTo>
                  <a:pt x="1024007" y="43613"/>
                </a:lnTo>
                <a:lnTo>
                  <a:pt x="1073838" y="58381"/>
                </a:lnTo>
                <a:lnTo>
                  <a:pt x="1120254" y="74973"/>
                </a:lnTo>
                <a:lnTo>
                  <a:pt x="1162976" y="93267"/>
                </a:lnTo>
                <a:lnTo>
                  <a:pt x="1201723" y="113144"/>
                </a:lnTo>
                <a:lnTo>
                  <a:pt x="1236214" y="134483"/>
                </a:lnTo>
                <a:lnTo>
                  <a:pt x="1291305" y="181070"/>
                </a:lnTo>
                <a:lnTo>
                  <a:pt x="1326006" y="232066"/>
                </a:lnTo>
                <a:lnTo>
                  <a:pt x="1338072" y="286512"/>
                </a:lnTo>
                <a:lnTo>
                  <a:pt x="1335008" y="314105"/>
                </a:lnTo>
                <a:lnTo>
                  <a:pt x="1311344" y="366946"/>
                </a:lnTo>
                <a:lnTo>
                  <a:pt x="1266168" y="415858"/>
                </a:lnTo>
                <a:lnTo>
                  <a:pt x="1201723" y="459879"/>
                </a:lnTo>
                <a:lnTo>
                  <a:pt x="1162976" y="479756"/>
                </a:lnTo>
                <a:lnTo>
                  <a:pt x="1120254" y="498050"/>
                </a:lnTo>
                <a:lnTo>
                  <a:pt x="1073838" y="514642"/>
                </a:lnTo>
                <a:lnTo>
                  <a:pt x="1024007" y="529410"/>
                </a:lnTo>
                <a:lnTo>
                  <a:pt x="971042" y="542236"/>
                </a:lnTo>
                <a:lnTo>
                  <a:pt x="915225" y="553000"/>
                </a:lnTo>
                <a:lnTo>
                  <a:pt x="856835" y="561580"/>
                </a:lnTo>
                <a:lnTo>
                  <a:pt x="796153" y="567857"/>
                </a:lnTo>
                <a:lnTo>
                  <a:pt x="733459" y="571712"/>
                </a:lnTo>
                <a:lnTo>
                  <a:pt x="669035" y="573024"/>
                </a:lnTo>
                <a:lnTo>
                  <a:pt x="604612" y="571712"/>
                </a:lnTo>
                <a:lnTo>
                  <a:pt x="541918" y="567857"/>
                </a:lnTo>
                <a:lnTo>
                  <a:pt x="481236" y="561580"/>
                </a:lnTo>
                <a:lnTo>
                  <a:pt x="422846" y="553000"/>
                </a:lnTo>
                <a:lnTo>
                  <a:pt x="367029" y="542236"/>
                </a:lnTo>
                <a:lnTo>
                  <a:pt x="314064" y="529410"/>
                </a:lnTo>
                <a:lnTo>
                  <a:pt x="264233" y="514642"/>
                </a:lnTo>
                <a:lnTo>
                  <a:pt x="217817" y="498050"/>
                </a:lnTo>
                <a:lnTo>
                  <a:pt x="175095" y="479756"/>
                </a:lnTo>
                <a:lnTo>
                  <a:pt x="136348" y="459879"/>
                </a:lnTo>
                <a:lnTo>
                  <a:pt x="101857" y="438540"/>
                </a:lnTo>
                <a:lnTo>
                  <a:pt x="46766" y="391953"/>
                </a:lnTo>
                <a:lnTo>
                  <a:pt x="12065" y="340957"/>
                </a:lnTo>
                <a:lnTo>
                  <a:pt x="0" y="286512"/>
                </a:lnTo>
                <a:close/>
              </a:path>
            </a:pathLst>
          </a:custGeom>
          <a:ln w="24383">
            <a:solidFill>
              <a:srgbClr val="FF2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09132" y="1220723"/>
            <a:ext cx="2895600" cy="1780539"/>
          </a:xfrm>
          <a:prstGeom prst="rect">
            <a:avLst/>
          </a:prstGeom>
          <a:ln w="9144">
            <a:solidFill>
              <a:srgbClr val="9EFF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59245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vicon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51376" y="966215"/>
            <a:ext cx="1701164" cy="756285"/>
          </a:xfrm>
          <a:custGeom>
            <a:avLst/>
            <a:gdLst/>
            <a:ahLst/>
            <a:cxnLst/>
            <a:rect l="l" t="t" r="r" b="b"/>
            <a:pathLst>
              <a:path w="1701164" h="756285">
                <a:moveTo>
                  <a:pt x="850391" y="0"/>
                </a:moveTo>
                <a:lnTo>
                  <a:pt x="786927" y="1036"/>
                </a:lnTo>
                <a:lnTo>
                  <a:pt x="724730" y="4096"/>
                </a:lnTo>
                <a:lnTo>
                  <a:pt x="663963" y="9108"/>
                </a:lnTo>
                <a:lnTo>
                  <a:pt x="604792" y="15997"/>
                </a:lnTo>
                <a:lnTo>
                  <a:pt x="547380" y="24692"/>
                </a:lnTo>
                <a:lnTo>
                  <a:pt x="491893" y="35119"/>
                </a:lnTo>
                <a:lnTo>
                  <a:pt x="438495" y="47205"/>
                </a:lnTo>
                <a:lnTo>
                  <a:pt x="387350" y="60877"/>
                </a:lnTo>
                <a:lnTo>
                  <a:pt x="338622" y="76062"/>
                </a:lnTo>
                <a:lnTo>
                  <a:pt x="292477" y="92688"/>
                </a:lnTo>
                <a:lnTo>
                  <a:pt x="249078" y="110680"/>
                </a:lnTo>
                <a:lnTo>
                  <a:pt x="208591" y="129967"/>
                </a:lnTo>
                <a:lnTo>
                  <a:pt x="171178" y="150474"/>
                </a:lnTo>
                <a:lnTo>
                  <a:pt x="137006" y="172130"/>
                </a:lnTo>
                <a:lnTo>
                  <a:pt x="106238" y="194861"/>
                </a:lnTo>
                <a:lnTo>
                  <a:pt x="55573" y="243257"/>
                </a:lnTo>
                <a:lnTo>
                  <a:pt x="20499" y="295077"/>
                </a:lnTo>
                <a:lnTo>
                  <a:pt x="2332" y="349738"/>
                </a:lnTo>
                <a:lnTo>
                  <a:pt x="0" y="377952"/>
                </a:lnTo>
                <a:lnTo>
                  <a:pt x="2332" y="406165"/>
                </a:lnTo>
                <a:lnTo>
                  <a:pt x="20499" y="460826"/>
                </a:lnTo>
                <a:lnTo>
                  <a:pt x="55573" y="512646"/>
                </a:lnTo>
                <a:lnTo>
                  <a:pt x="106238" y="561042"/>
                </a:lnTo>
                <a:lnTo>
                  <a:pt x="137006" y="583773"/>
                </a:lnTo>
                <a:lnTo>
                  <a:pt x="171178" y="605429"/>
                </a:lnTo>
                <a:lnTo>
                  <a:pt x="208591" y="625936"/>
                </a:lnTo>
                <a:lnTo>
                  <a:pt x="249078" y="645223"/>
                </a:lnTo>
                <a:lnTo>
                  <a:pt x="292477" y="663215"/>
                </a:lnTo>
                <a:lnTo>
                  <a:pt x="338622" y="679841"/>
                </a:lnTo>
                <a:lnTo>
                  <a:pt x="387350" y="695026"/>
                </a:lnTo>
                <a:lnTo>
                  <a:pt x="438495" y="708698"/>
                </a:lnTo>
                <a:lnTo>
                  <a:pt x="491893" y="720784"/>
                </a:lnTo>
                <a:lnTo>
                  <a:pt x="547380" y="731211"/>
                </a:lnTo>
                <a:lnTo>
                  <a:pt x="604792" y="739906"/>
                </a:lnTo>
                <a:lnTo>
                  <a:pt x="663963" y="746795"/>
                </a:lnTo>
                <a:lnTo>
                  <a:pt x="724730" y="751807"/>
                </a:lnTo>
                <a:lnTo>
                  <a:pt x="786927" y="754867"/>
                </a:lnTo>
                <a:lnTo>
                  <a:pt x="850391" y="755904"/>
                </a:lnTo>
                <a:lnTo>
                  <a:pt x="913856" y="754867"/>
                </a:lnTo>
                <a:lnTo>
                  <a:pt x="976053" y="751807"/>
                </a:lnTo>
                <a:lnTo>
                  <a:pt x="1036820" y="746795"/>
                </a:lnTo>
                <a:lnTo>
                  <a:pt x="1095991" y="739906"/>
                </a:lnTo>
                <a:lnTo>
                  <a:pt x="1153403" y="731211"/>
                </a:lnTo>
                <a:lnTo>
                  <a:pt x="1208890" y="720784"/>
                </a:lnTo>
                <a:lnTo>
                  <a:pt x="1262288" y="708698"/>
                </a:lnTo>
                <a:lnTo>
                  <a:pt x="1313433" y="695026"/>
                </a:lnTo>
                <a:lnTo>
                  <a:pt x="1362161" y="679841"/>
                </a:lnTo>
                <a:lnTo>
                  <a:pt x="1408306" y="663215"/>
                </a:lnTo>
                <a:lnTo>
                  <a:pt x="1451705" y="645223"/>
                </a:lnTo>
                <a:lnTo>
                  <a:pt x="1492192" y="625936"/>
                </a:lnTo>
                <a:lnTo>
                  <a:pt x="1529605" y="605429"/>
                </a:lnTo>
                <a:lnTo>
                  <a:pt x="1563777" y="583773"/>
                </a:lnTo>
                <a:lnTo>
                  <a:pt x="1594545" y="561042"/>
                </a:lnTo>
                <a:lnTo>
                  <a:pt x="1645210" y="512646"/>
                </a:lnTo>
                <a:lnTo>
                  <a:pt x="1680284" y="460826"/>
                </a:lnTo>
                <a:lnTo>
                  <a:pt x="1698451" y="406165"/>
                </a:lnTo>
                <a:lnTo>
                  <a:pt x="1700784" y="377952"/>
                </a:lnTo>
                <a:lnTo>
                  <a:pt x="1698451" y="349738"/>
                </a:lnTo>
                <a:lnTo>
                  <a:pt x="1680284" y="295077"/>
                </a:lnTo>
                <a:lnTo>
                  <a:pt x="1645210" y="243257"/>
                </a:lnTo>
                <a:lnTo>
                  <a:pt x="1594545" y="194861"/>
                </a:lnTo>
                <a:lnTo>
                  <a:pt x="1563777" y="172130"/>
                </a:lnTo>
                <a:lnTo>
                  <a:pt x="1529605" y="150474"/>
                </a:lnTo>
                <a:lnTo>
                  <a:pt x="1492192" y="129967"/>
                </a:lnTo>
                <a:lnTo>
                  <a:pt x="1451705" y="110680"/>
                </a:lnTo>
                <a:lnTo>
                  <a:pt x="1408306" y="92688"/>
                </a:lnTo>
                <a:lnTo>
                  <a:pt x="1362161" y="76062"/>
                </a:lnTo>
                <a:lnTo>
                  <a:pt x="1313433" y="60877"/>
                </a:lnTo>
                <a:lnTo>
                  <a:pt x="1262288" y="47205"/>
                </a:lnTo>
                <a:lnTo>
                  <a:pt x="1208890" y="35119"/>
                </a:lnTo>
                <a:lnTo>
                  <a:pt x="1153403" y="24692"/>
                </a:lnTo>
                <a:lnTo>
                  <a:pt x="1095991" y="15997"/>
                </a:lnTo>
                <a:lnTo>
                  <a:pt x="1036820" y="9108"/>
                </a:lnTo>
                <a:lnTo>
                  <a:pt x="976053" y="4096"/>
                </a:lnTo>
                <a:lnTo>
                  <a:pt x="913856" y="1036"/>
                </a:lnTo>
                <a:lnTo>
                  <a:pt x="850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1376" y="966215"/>
            <a:ext cx="1701164" cy="756285"/>
          </a:xfrm>
          <a:custGeom>
            <a:avLst/>
            <a:gdLst/>
            <a:ahLst/>
            <a:cxnLst/>
            <a:rect l="l" t="t" r="r" b="b"/>
            <a:pathLst>
              <a:path w="1701164" h="756285">
                <a:moveTo>
                  <a:pt x="0" y="377952"/>
                </a:moveTo>
                <a:lnTo>
                  <a:pt x="9220" y="322089"/>
                </a:lnTo>
                <a:lnTo>
                  <a:pt x="36005" y="268775"/>
                </a:lnTo>
                <a:lnTo>
                  <a:pt x="79039" y="218594"/>
                </a:lnTo>
                <a:lnTo>
                  <a:pt x="137006" y="172130"/>
                </a:lnTo>
                <a:lnTo>
                  <a:pt x="171178" y="150474"/>
                </a:lnTo>
                <a:lnTo>
                  <a:pt x="208591" y="129967"/>
                </a:lnTo>
                <a:lnTo>
                  <a:pt x="249078" y="110680"/>
                </a:lnTo>
                <a:lnTo>
                  <a:pt x="292477" y="92688"/>
                </a:lnTo>
                <a:lnTo>
                  <a:pt x="338622" y="76062"/>
                </a:lnTo>
                <a:lnTo>
                  <a:pt x="387350" y="60877"/>
                </a:lnTo>
                <a:lnTo>
                  <a:pt x="438495" y="47205"/>
                </a:lnTo>
                <a:lnTo>
                  <a:pt x="491893" y="35119"/>
                </a:lnTo>
                <a:lnTo>
                  <a:pt x="547380" y="24692"/>
                </a:lnTo>
                <a:lnTo>
                  <a:pt x="604792" y="15997"/>
                </a:lnTo>
                <a:lnTo>
                  <a:pt x="663963" y="9108"/>
                </a:lnTo>
                <a:lnTo>
                  <a:pt x="724730" y="4096"/>
                </a:lnTo>
                <a:lnTo>
                  <a:pt x="786927" y="1036"/>
                </a:lnTo>
                <a:lnTo>
                  <a:pt x="850391" y="0"/>
                </a:lnTo>
                <a:lnTo>
                  <a:pt x="913856" y="1036"/>
                </a:lnTo>
                <a:lnTo>
                  <a:pt x="976053" y="4096"/>
                </a:lnTo>
                <a:lnTo>
                  <a:pt x="1036820" y="9108"/>
                </a:lnTo>
                <a:lnTo>
                  <a:pt x="1095991" y="15997"/>
                </a:lnTo>
                <a:lnTo>
                  <a:pt x="1153403" y="24692"/>
                </a:lnTo>
                <a:lnTo>
                  <a:pt x="1208890" y="35119"/>
                </a:lnTo>
                <a:lnTo>
                  <a:pt x="1262288" y="47205"/>
                </a:lnTo>
                <a:lnTo>
                  <a:pt x="1313433" y="60877"/>
                </a:lnTo>
                <a:lnTo>
                  <a:pt x="1362161" y="76062"/>
                </a:lnTo>
                <a:lnTo>
                  <a:pt x="1408306" y="92688"/>
                </a:lnTo>
                <a:lnTo>
                  <a:pt x="1451705" y="110680"/>
                </a:lnTo>
                <a:lnTo>
                  <a:pt x="1492192" y="129967"/>
                </a:lnTo>
                <a:lnTo>
                  <a:pt x="1529605" y="150474"/>
                </a:lnTo>
                <a:lnTo>
                  <a:pt x="1563777" y="172130"/>
                </a:lnTo>
                <a:lnTo>
                  <a:pt x="1594545" y="194861"/>
                </a:lnTo>
                <a:lnTo>
                  <a:pt x="1645210" y="243257"/>
                </a:lnTo>
                <a:lnTo>
                  <a:pt x="1680284" y="295077"/>
                </a:lnTo>
                <a:lnTo>
                  <a:pt x="1698451" y="349738"/>
                </a:lnTo>
                <a:lnTo>
                  <a:pt x="1700784" y="377952"/>
                </a:lnTo>
                <a:lnTo>
                  <a:pt x="1698451" y="406165"/>
                </a:lnTo>
                <a:lnTo>
                  <a:pt x="1680284" y="460826"/>
                </a:lnTo>
                <a:lnTo>
                  <a:pt x="1645210" y="512646"/>
                </a:lnTo>
                <a:lnTo>
                  <a:pt x="1594545" y="561042"/>
                </a:lnTo>
                <a:lnTo>
                  <a:pt x="1563777" y="583773"/>
                </a:lnTo>
                <a:lnTo>
                  <a:pt x="1529605" y="605429"/>
                </a:lnTo>
                <a:lnTo>
                  <a:pt x="1492192" y="625936"/>
                </a:lnTo>
                <a:lnTo>
                  <a:pt x="1451705" y="645223"/>
                </a:lnTo>
                <a:lnTo>
                  <a:pt x="1408306" y="663215"/>
                </a:lnTo>
                <a:lnTo>
                  <a:pt x="1362161" y="679841"/>
                </a:lnTo>
                <a:lnTo>
                  <a:pt x="1313433" y="695026"/>
                </a:lnTo>
                <a:lnTo>
                  <a:pt x="1262288" y="708698"/>
                </a:lnTo>
                <a:lnTo>
                  <a:pt x="1208890" y="720784"/>
                </a:lnTo>
                <a:lnTo>
                  <a:pt x="1153403" y="731211"/>
                </a:lnTo>
                <a:lnTo>
                  <a:pt x="1095991" y="739906"/>
                </a:lnTo>
                <a:lnTo>
                  <a:pt x="1036820" y="746795"/>
                </a:lnTo>
                <a:lnTo>
                  <a:pt x="976053" y="751807"/>
                </a:lnTo>
                <a:lnTo>
                  <a:pt x="913856" y="754867"/>
                </a:lnTo>
                <a:lnTo>
                  <a:pt x="850391" y="755904"/>
                </a:lnTo>
                <a:lnTo>
                  <a:pt x="786927" y="754867"/>
                </a:lnTo>
                <a:lnTo>
                  <a:pt x="724730" y="751807"/>
                </a:lnTo>
                <a:lnTo>
                  <a:pt x="663963" y="746795"/>
                </a:lnTo>
                <a:lnTo>
                  <a:pt x="604792" y="739906"/>
                </a:lnTo>
                <a:lnTo>
                  <a:pt x="547380" y="731211"/>
                </a:lnTo>
                <a:lnTo>
                  <a:pt x="491893" y="720784"/>
                </a:lnTo>
                <a:lnTo>
                  <a:pt x="438495" y="708698"/>
                </a:lnTo>
                <a:lnTo>
                  <a:pt x="387350" y="695026"/>
                </a:lnTo>
                <a:lnTo>
                  <a:pt x="338622" y="679841"/>
                </a:lnTo>
                <a:lnTo>
                  <a:pt x="292477" y="663215"/>
                </a:lnTo>
                <a:lnTo>
                  <a:pt x="249078" y="645223"/>
                </a:lnTo>
                <a:lnTo>
                  <a:pt x="208591" y="625936"/>
                </a:lnTo>
                <a:lnTo>
                  <a:pt x="171178" y="605429"/>
                </a:lnTo>
                <a:lnTo>
                  <a:pt x="137006" y="583773"/>
                </a:lnTo>
                <a:lnTo>
                  <a:pt x="106238" y="561042"/>
                </a:lnTo>
                <a:lnTo>
                  <a:pt x="55573" y="512646"/>
                </a:lnTo>
                <a:lnTo>
                  <a:pt x="20499" y="460826"/>
                </a:lnTo>
                <a:lnTo>
                  <a:pt x="2332" y="406165"/>
                </a:lnTo>
                <a:lnTo>
                  <a:pt x="0" y="377952"/>
                </a:lnTo>
                <a:close/>
              </a:path>
            </a:pathLst>
          </a:custGeom>
          <a:ln w="24384">
            <a:solidFill>
              <a:srgbClr val="FF2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38191" y="982472"/>
            <a:ext cx="3270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39488" y="1177543"/>
            <a:ext cx="926465" cy="466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105"/>
              </a:spcBef>
            </a:pPr>
            <a:r>
              <a:rPr sz="1600" spc="-20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n</a:t>
            </a:r>
            <a:r>
              <a:rPr sz="1600" spc="-4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ts val="1730"/>
              </a:lnSpc>
            </a:pPr>
            <a:r>
              <a:rPr sz="1600" spc="5" dirty="0">
                <a:latin typeface="Calibri"/>
                <a:cs typeface="Calibri"/>
              </a:rPr>
              <a:t>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PBM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24783" y="3465576"/>
            <a:ext cx="1338580" cy="576580"/>
          </a:xfrm>
          <a:custGeom>
            <a:avLst/>
            <a:gdLst/>
            <a:ahLst/>
            <a:cxnLst/>
            <a:rect l="l" t="t" r="r" b="b"/>
            <a:pathLst>
              <a:path w="1338579" h="576579">
                <a:moveTo>
                  <a:pt x="669036" y="0"/>
                </a:moveTo>
                <a:lnTo>
                  <a:pt x="604612" y="1318"/>
                </a:lnTo>
                <a:lnTo>
                  <a:pt x="541918" y="5191"/>
                </a:lnTo>
                <a:lnTo>
                  <a:pt x="481236" y="11500"/>
                </a:lnTo>
                <a:lnTo>
                  <a:pt x="422846" y="20124"/>
                </a:lnTo>
                <a:lnTo>
                  <a:pt x="367029" y="30942"/>
                </a:lnTo>
                <a:lnTo>
                  <a:pt x="314064" y="43833"/>
                </a:lnTo>
                <a:lnTo>
                  <a:pt x="264233" y="58678"/>
                </a:lnTo>
                <a:lnTo>
                  <a:pt x="217817" y="75355"/>
                </a:lnTo>
                <a:lnTo>
                  <a:pt x="175095" y="93745"/>
                </a:lnTo>
                <a:lnTo>
                  <a:pt x="136348" y="113726"/>
                </a:lnTo>
                <a:lnTo>
                  <a:pt x="101857" y="135178"/>
                </a:lnTo>
                <a:lnTo>
                  <a:pt x="46766" y="182013"/>
                </a:lnTo>
                <a:lnTo>
                  <a:pt x="12065" y="233287"/>
                </a:lnTo>
                <a:lnTo>
                  <a:pt x="0" y="288036"/>
                </a:lnTo>
                <a:lnTo>
                  <a:pt x="3063" y="315776"/>
                </a:lnTo>
                <a:lnTo>
                  <a:pt x="26727" y="368897"/>
                </a:lnTo>
                <a:lnTo>
                  <a:pt x="71903" y="418068"/>
                </a:lnTo>
                <a:lnTo>
                  <a:pt x="136348" y="462324"/>
                </a:lnTo>
                <a:lnTo>
                  <a:pt x="175095" y="482306"/>
                </a:lnTo>
                <a:lnTo>
                  <a:pt x="217817" y="500698"/>
                </a:lnTo>
                <a:lnTo>
                  <a:pt x="264233" y="517378"/>
                </a:lnTo>
                <a:lnTo>
                  <a:pt x="314064" y="532226"/>
                </a:lnTo>
                <a:lnTo>
                  <a:pt x="367029" y="545120"/>
                </a:lnTo>
                <a:lnTo>
                  <a:pt x="422846" y="555941"/>
                </a:lnTo>
                <a:lnTo>
                  <a:pt x="481236" y="564567"/>
                </a:lnTo>
                <a:lnTo>
                  <a:pt x="541918" y="570878"/>
                </a:lnTo>
                <a:lnTo>
                  <a:pt x="604612" y="574753"/>
                </a:lnTo>
                <a:lnTo>
                  <a:pt x="669036" y="576072"/>
                </a:lnTo>
                <a:lnTo>
                  <a:pt x="733459" y="574753"/>
                </a:lnTo>
                <a:lnTo>
                  <a:pt x="796153" y="570878"/>
                </a:lnTo>
                <a:lnTo>
                  <a:pt x="856835" y="564567"/>
                </a:lnTo>
                <a:lnTo>
                  <a:pt x="915225" y="555941"/>
                </a:lnTo>
                <a:lnTo>
                  <a:pt x="971042" y="545120"/>
                </a:lnTo>
                <a:lnTo>
                  <a:pt x="1024007" y="532226"/>
                </a:lnTo>
                <a:lnTo>
                  <a:pt x="1073838" y="517378"/>
                </a:lnTo>
                <a:lnTo>
                  <a:pt x="1120254" y="500698"/>
                </a:lnTo>
                <a:lnTo>
                  <a:pt x="1162976" y="482306"/>
                </a:lnTo>
                <a:lnTo>
                  <a:pt x="1201723" y="462324"/>
                </a:lnTo>
                <a:lnTo>
                  <a:pt x="1236214" y="440871"/>
                </a:lnTo>
                <a:lnTo>
                  <a:pt x="1291305" y="394037"/>
                </a:lnTo>
                <a:lnTo>
                  <a:pt x="1326006" y="342770"/>
                </a:lnTo>
                <a:lnTo>
                  <a:pt x="1338071" y="288036"/>
                </a:lnTo>
                <a:lnTo>
                  <a:pt x="1335008" y="260287"/>
                </a:lnTo>
                <a:lnTo>
                  <a:pt x="1311344" y="207156"/>
                </a:lnTo>
                <a:lnTo>
                  <a:pt x="1266168" y="157981"/>
                </a:lnTo>
                <a:lnTo>
                  <a:pt x="1201723" y="113726"/>
                </a:lnTo>
                <a:lnTo>
                  <a:pt x="1162976" y="93745"/>
                </a:lnTo>
                <a:lnTo>
                  <a:pt x="1120254" y="75355"/>
                </a:lnTo>
                <a:lnTo>
                  <a:pt x="1073838" y="58678"/>
                </a:lnTo>
                <a:lnTo>
                  <a:pt x="1024007" y="43833"/>
                </a:lnTo>
                <a:lnTo>
                  <a:pt x="971042" y="30942"/>
                </a:lnTo>
                <a:lnTo>
                  <a:pt x="915225" y="20124"/>
                </a:lnTo>
                <a:lnTo>
                  <a:pt x="856835" y="11500"/>
                </a:lnTo>
                <a:lnTo>
                  <a:pt x="796153" y="5191"/>
                </a:lnTo>
                <a:lnTo>
                  <a:pt x="733459" y="1318"/>
                </a:lnTo>
                <a:lnTo>
                  <a:pt x="669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24783" y="3465576"/>
            <a:ext cx="1338580" cy="576580"/>
          </a:xfrm>
          <a:custGeom>
            <a:avLst/>
            <a:gdLst/>
            <a:ahLst/>
            <a:cxnLst/>
            <a:rect l="l" t="t" r="r" b="b"/>
            <a:pathLst>
              <a:path w="1338579" h="576579">
                <a:moveTo>
                  <a:pt x="0" y="288036"/>
                </a:moveTo>
                <a:lnTo>
                  <a:pt x="12065" y="233287"/>
                </a:lnTo>
                <a:lnTo>
                  <a:pt x="46766" y="182013"/>
                </a:lnTo>
                <a:lnTo>
                  <a:pt x="101857" y="135178"/>
                </a:lnTo>
                <a:lnTo>
                  <a:pt x="136348" y="113726"/>
                </a:lnTo>
                <a:lnTo>
                  <a:pt x="175095" y="93745"/>
                </a:lnTo>
                <a:lnTo>
                  <a:pt x="217817" y="75355"/>
                </a:lnTo>
                <a:lnTo>
                  <a:pt x="264233" y="58678"/>
                </a:lnTo>
                <a:lnTo>
                  <a:pt x="314064" y="43833"/>
                </a:lnTo>
                <a:lnTo>
                  <a:pt x="367029" y="30942"/>
                </a:lnTo>
                <a:lnTo>
                  <a:pt x="422846" y="20124"/>
                </a:lnTo>
                <a:lnTo>
                  <a:pt x="481236" y="11500"/>
                </a:lnTo>
                <a:lnTo>
                  <a:pt x="541918" y="5191"/>
                </a:lnTo>
                <a:lnTo>
                  <a:pt x="604612" y="1318"/>
                </a:lnTo>
                <a:lnTo>
                  <a:pt x="669036" y="0"/>
                </a:lnTo>
                <a:lnTo>
                  <a:pt x="733459" y="1318"/>
                </a:lnTo>
                <a:lnTo>
                  <a:pt x="796153" y="5191"/>
                </a:lnTo>
                <a:lnTo>
                  <a:pt x="856835" y="11500"/>
                </a:lnTo>
                <a:lnTo>
                  <a:pt x="915225" y="20124"/>
                </a:lnTo>
                <a:lnTo>
                  <a:pt x="971042" y="30942"/>
                </a:lnTo>
                <a:lnTo>
                  <a:pt x="1024007" y="43833"/>
                </a:lnTo>
                <a:lnTo>
                  <a:pt x="1073838" y="58678"/>
                </a:lnTo>
                <a:lnTo>
                  <a:pt x="1120254" y="75355"/>
                </a:lnTo>
                <a:lnTo>
                  <a:pt x="1162976" y="93745"/>
                </a:lnTo>
                <a:lnTo>
                  <a:pt x="1201723" y="113726"/>
                </a:lnTo>
                <a:lnTo>
                  <a:pt x="1236214" y="135178"/>
                </a:lnTo>
                <a:lnTo>
                  <a:pt x="1291305" y="182013"/>
                </a:lnTo>
                <a:lnTo>
                  <a:pt x="1326006" y="233287"/>
                </a:lnTo>
                <a:lnTo>
                  <a:pt x="1338071" y="288036"/>
                </a:lnTo>
                <a:lnTo>
                  <a:pt x="1335008" y="315776"/>
                </a:lnTo>
                <a:lnTo>
                  <a:pt x="1311344" y="368897"/>
                </a:lnTo>
                <a:lnTo>
                  <a:pt x="1266168" y="418068"/>
                </a:lnTo>
                <a:lnTo>
                  <a:pt x="1201723" y="462324"/>
                </a:lnTo>
                <a:lnTo>
                  <a:pt x="1162976" y="482306"/>
                </a:lnTo>
                <a:lnTo>
                  <a:pt x="1120254" y="500698"/>
                </a:lnTo>
                <a:lnTo>
                  <a:pt x="1073838" y="517378"/>
                </a:lnTo>
                <a:lnTo>
                  <a:pt x="1024007" y="532226"/>
                </a:lnTo>
                <a:lnTo>
                  <a:pt x="971042" y="545120"/>
                </a:lnTo>
                <a:lnTo>
                  <a:pt x="915225" y="555941"/>
                </a:lnTo>
                <a:lnTo>
                  <a:pt x="856835" y="564567"/>
                </a:lnTo>
                <a:lnTo>
                  <a:pt x="796153" y="570878"/>
                </a:lnTo>
                <a:lnTo>
                  <a:pt x="733459" y="574753"/>
                </a:lnTo>
                <a:lnTo>
                  <a:pt x="669036" y="576072"/>
                </a:lnTo>
                <a:lnTo>
                  <a:pt x="604612" y="574753"/>
                </a:lnTo>
                <a:lnTo>
                  <a:pt x="541918" y="570878"/>
                </a:lnTo>
                <a:lnTo>
                  <a:pt x="481236" y="564567"/>
                </a:lnTo>
                <a:lnTo>
                  <a:pt x="422846" y="555941"/>
                </a:lnTo>
                <a:lnTo>
                  <a:pt x="367029" y="545120"/>
                </a:lnTo>
                <a:lnTo>
                  <a:pt x="314064" y="532226"/>
                </a:lnTo>
                <a:lnTo>
                  <a:pt x="264233" y="517378"/>
                </a:lnTo>
                <a:lnTo>
                  <a:pt x="217817" y="500698"/>
                </a:lnTo>
                <a:lnTo>
                  <a:pt x="175095" y="482306"/>
                </a:lnTo>
                <a:lnTo>
                  <a:pt x="136348" y="462324"/>
                </a:lnTo>
                <a:lnTo>
                  <a:pt x="101857" y="440871"/>
                </a:lnTo>
                <a:lnTo>
                  <a:pt x="46766" y="394037"/>
                </a:lnTo>
                <a:lnTo>
                  <a:pt x="12065" y="342770"/>
                </a:lnTo>
                <a:lnTo>
                  <a:pt x="0" y="288036"/>
                </a:lnTo>
                <a:close/>
              </a:path>
            </a:pathLst>
          </a:custGeom>
          <a:ln w="24384">
            <a:solidFill>
              <a:srgbClr val="FF2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669284" y="3496131"/>
            <a:ext cx="455295" cy="4419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635"/>
              </a:lnSpc>
              <a:spcBef>
                <a:spcPts val="110"/>
              </a:spcBef>
            </a:pPr>
            <a:r>
              <a:rPr lang="en-US" sz="1600" spc="-40" dirty="0" err="1" smtClean="0">
                <a:latin typeface="Calibri"/>
                <a:cs typeface="Calibri"/>
              </a:rPr>
              <a:t>Resp</a:t>
            </a:r>
            <a:r>
              <a:rPr sz="1600" dirty="0" smtClean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36830">
              <a:lnSpc>
                <a:spcPts val="1635"/>
              </a:lnSpc>
            </a:pPr>
            <a:r>
              <a:rPr sz="1600" dirty="0">
                <a:latin typeface="Calibri"/>
                <a:cs typeface="Calibri"/>
              </a:rPr>
              <a:t>guru</a:t>
            </a:r>
          </a:p>
        </p:txBody>
      </p:sp>
      <p:sp>
        <p:nvSpPr>
          <p:cNvPr id="29" name="object 29"/>
          <p:cNvSpPr/>
          <p:nvPr/>
        </p:nvSpPr>
        <p:spPr>
          <a:xfrm>
            <a:off x="0" y="3477767"/>
            <a:ext cx="1320165" cy="573405"/>
          </a:xfrm>
          <a:custGeom>
            <a:avLst/>
            <a:gdLst/>
            <a:ahLst/>
            <a:cxnLst/>
            <a:rect l="l" t="t" r="r" b="b"/>
            <a:pathLst>
              <a:path w="1320165" h="573404">
                <a:moveTo>
                  <a:pt x="650748" y="0"/>
                </a:moveTo>
                <a:lnTo>
                  <a:pt x="586316" y="1311"/>
                </a:lnTo>
                <a:lnTo>
                  <a:pt x="523616" y="5166"/>
                </a:lnTo>
                <a:lnTo>
                  <a:pt x="462930" y="11443"/>
                </a:lnTo>
                <a:lnTo>
                  <a:pt x="404537" y="20023"/>
                </a:lnTo>
                <a:lnTo>
                  <a:pt x="348718" y="30787"/>
                </a:lnTo>
                <a:lnTo>
                  <a:pt x="295754" y="43613"/>
                </a:lnTo>
                <a:lnTo>
                  <a:pt x="245924" y="58381"/>
                </a:lnTo>
                <a:lnTo>
                  <a:pt x="199509" y="74973"/>
                </a:lnTo>
                <a:lnTo>
                  <a:pt x="156789" y="93267"/>
                </a:lnTo>
                <a:lnTo>
                  <a:pt x="118045" y="113144"/>
                </a:lnTo>
                <a:lnTo>
                  <a:pt x="83557" y="134483"/>
                </a:lnTo>
                <a:lnTo>
                  <a:pt x="28472" y="181070"/>
                </a:lnTo>
                <a:lnTo>
                  <a:pt x="0" y="221031"/>
                </a:lnTo>
                <a:lnTo>
                  <a:pt x="0" y="351988"/>
                </a:lnTo>
                <a:lnTo>
                  <a:pt x="28472" y="391948"/>
                </a:lnTo>
                <a:lnTo>
                  <a:pt x="83557" y="438534"/>
                </a:lnTo>
                <a:lnTo>
                  <a:pt x="118045" y="459874"/>
                </a:lnTo>
                <a:lnTo>
                  <a:pt x="156789" y="479751"/>
                </a:lnTo>
                <a:lnTo>
                  <a:pt x="199509" y="498046"/>
                </a:lnTo>
                <a:lnTo>
                  <a:pt x="245924" y="514638"/>
                </a:lnTo>
                <a:lnTo>
                  <a:pt x="295754" y="529407"/>
                </a:lnTo>
                <a:lnTo>
                  <a:pt x="348718" y="542234"/>
                </a:lnTo>
                <a:lnTo>
                  <a:pt x="404537" y="552998"/>
                </a:lnTo>
                <a:lnTo>
                  <a:pt x="462930" y="561579"/>
                </a:lnTo>
                <a:lnTo>
                  <a:pt x="523616" y="567857"/>
                </a:lnTo>
                <a:lnTo>
                  <a:pt x="586316" y="571712"/>
                </a:lnTo>
                <a:lnTo>
                  <a:pt x="650748" y="573023"/>
                </a:lnTo>
                <a:lnTo>
                  <a:pt x="715179" y="571712"/>
                </a:lnTo>
                <a:lnTo>
                  <a:pt x="777879" y="567857"/>
                </a:lnTo>
                <a:lnTo>
                  <a:pt x="838565" y="561579"/>
                </a:lnTo>
                <a:lnTo>
                  <a:pt x="896958" y="552998"/>
                </a:lnTo>
                <a:lnTo>
                  <a:pt x="952777" y="542234"/>
                </a:lnTo>
                <a:lnTo>
                  <a:pt x="1005741" y="529407"/>
                </a:lnTo>
                <a:lnTo>
                  <a:pt x="1055571" y="514638"/>
                </a:lnTo>
                <a:lnTo>
                  <a:pt x="1101986" y="498046"/>
                </a:lnTo>
                <a:lnTo>
                  <a:pt x="1144706" y="479751"/>
                </a:lnTo>
                <a:lnTo>
                  <a:pt x="1183450" y="459874"/>
                </a:lnTo>
                <a:lnTo>
                  <a:pt x="1217938" y="438534"/>
                </a:lnTo>
                <a:lnTo>
                  <a:pt x="1273023" y="391948"/>
                </a:lnTo>
                <a:lnTo>
                  <a:pt x="1307720" y="340954"/>
                </a:lnTo>
                <a:lnTo>
                  <a:pt x="1319784" y="286511"/>
                </a:lnTo>
                <a:lnTo>
                  <a:pt x="1316721" y="258918"/>
                </a:lnTo>
                <a:lnTo>
                  <a:pt x="1293060" y="206077"/>
                </a:lnTo>
                <a:lnTo>
                  <a:pt x="1247889" y="157165"/>
                </a:lnTo>
                <a:lnTo>
                  <a:pt x="1183450" y="113144"/>
                </a:lnTo>
                <a:lnTo>
                  <a:pt x="1144706" y="93267"/>
                </a:lnTo>
                <a:lnTo>
                  <a:pt x="1101986" y="74973"/>
                </a:lnTo>
                <a:lnTo>
                  <a:pt x="1055571" y="58381"/>
                </a:lnTo>
                <a:lnTo>
                  <a:pt x="1005741" y="43613"/>
                </a:lnTo>
                <a:lnTo>
                  <a:pt x="952777" y="30787"/>
                </a:lnTo>
                <a:lnTo>
                  <a:pt x="896958" y="20023"/>
                </a:lnTo>
                <a:lnTo>
                  <a:pt x="838565" y="11443"/>
                </a:lnTo>
                <a:lnTo>
                  <a:pt x="777879" y="5166"/>
                </a:lnTo>
                <a:lnTo>
                  <a:pt x="715179" y="1311"/>
                </a:lnTo>
                <a:lnTo>
                  <a:pt x="650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77767"/>
            <a:ext cx="1320165" cy="573405"/>
          </a:xfrm>
          <a:custGeom>
            <a:avLst/>
            <a:gdLst/>
            <a:ahLst/>
            <a:cxnLst/>
            <a:rect l="l" t="t" r="r" b="b"/>
            <a:pathLst>
              <a:path w="1320165" h="573404">
                <a:moveTo>
                  <a:pt x="0" y="221031"/>
                </a:moveTo>
                <a:lnTo>
                  <a:pt x="28472" y="181070"/>
                </a:lnTo>
                <a:lnTo>
                  <a:pt x="83557" y="134483"/>
                </a:lnTo>
                <a:lnTo>
                  <a:pt x="118045" y="113144"/>
                </a:lnTo>
                <a:lnTo>
                  <a:pt x="156789" y="93267"/>
                </a:lnTo>
                <a:lnTo>
                  <a:pt x="199509" y="74973"/>
                </a:lnTo>
                <a:lnTo>
                  <a:pt x="245924" y="58381"/>
                </a:lnTo>
                <a:lnTo>
                  <a:pt x="295754" y="43613"/>
                </a:lnTo>
                <a:lnTo>
                  <a:pt x="348718" y="30787"/>
                </a:lnTo>
                <a:lnTo>
                  <a:pt x="404537" y="20023"/>
                </a:lnTo>
                <a:lnTo>
                  <a:pt x="462930" y="11443"/>
                </a:lnTo>
                <a:lnTo>
                  <a:pt x="523616" y="5166"/>
                </a:lnTo>
                <a:lnTo>
                  <a:pt x="586316" y="1311"/>
                </a:lnTo>
                <a:lnTo>
                  <a:pt x="650748" y="0"/>
                </a:lnTo>
                <a:lnTo>
                  <a:pt x="715179" y="1311"/>
                </a:lnTo>
                <a:lnTo>
                  <a:pt x="777879" y="5166"/>
                </a:lnTo>
                <a:lnTo>
                  <a:pt x="838565" y="11443"/>
                </a:lnTo>
                <a:lnTo>
                  <a:pt x="896958" y="20023"/>
                </a:lnTo>
                <a:lnTo>
                  <a:pt x="952777" y="30787"/>
                </a:lnTo>
                <a:lnTo>
                  <a:pt x="1005741" y="43613"/>
                </a:lnTo>
                <a:lnTo>
                  <a:pt x="1055571" y="58381"/>
                </a:lnTo>
                <a:lnTo>
                  <a:pt x="1101986" y="74973"/>
                </a:lnTo>
                <a:lnTo>
                  <a:pt x="1144706" y="93267"/>
                </a:lnTo>
                <a:lnTo>
                  <a:pt x="1183450" y="113144"/>
                </a:lnTo>
                <a:lnTo>
                  <a:pt x="1217938" y="134483"/>
                </a:lnTo>
                <a:lnTo>
                  <a:pt x="1273023" y="181070"/>
                </a:lnTo>
                <a:lnTo>
                  <a:pt x="1307720" y="232066"/>
                </a:lnTo>
                <a:lnTo>
                  <a:pt x="1319784" y="286511"/>
                </a:lnTo>
                <a:lnTo>
                  <a:pt x="1316721" y="314103"/>
                </a:lnTo>
                <a:lnTo>
                  <a:pt x="1293060" y="366942"/>
                </a:lnTo>
                <a:lnTo>
                  <a:pt x="1247889" y="415852"/>
                </a:lnTo>
                <a:lnTo>
                  <a:pt x="1183450" y="459874"/>
                </a:lnTo>
                <a:lnTo>
                  <a:pt x="1144706" y="479751"/>
                </a:lnTo>
                <a:lnTo>
                  <a:pt x="1101986" y="498046"/>
                </a:lnTo>
                <a:lnTo>
                  <a:pt x="1055571" y="514638"/>
                </a:lnTo>
                <a:lnTo>
                  <a:pt x="1005741" y="529407"/>
                </a:lnTo>
                <a:lnTo>
                  <a:pt x="952777" y="542234"/>
                </a:lnTo>
                <a:lnTo>
                  <a:pt x="896958" y="552998"/>
                </a:lnTo>
                <a:lnTo>
                  <a:pt x="838565" y="561579"/>
                </a:lnTo>
                <a:lnTo>
                  <a:pt x="777879" y="567857"/>
                </a:lnTo>
                <a:lnTo>
                  <a:pt x="715179" y="571712"/>
                </a:lnTo>
                <a:lnTo>
                  <a:pt x="650748" y="573023"/>
                </a:lnTo>
                <a:lnTo>
                  <a:pt x="586316" y="571712"/>
                </a:lnTo>
                <a:lnTo>
                  <a:pt x="523616" y="567857"/>
                </a:lnTo>
                <a:lnTo>
                  <a:pt x="462930" y="561579"/>
                </a:lnTo>
                <a:lnTo>
                  <a:pt x="404537" y="552998"/>
                </a:lnTo>
                <a:lnTo>
                  <a:pt x="348718" y="542234"/>
                </a:lnTo>
                <a:lnTo>
                  <a:pt x="295754" y="529407"/>
                </a:lnTo>
                <a:lnTo>
                  <a:pt x="245924" y="514638"/>
                </a:lnTo>
                <a:lnTo>
                  <a:pt x="199509" y="498046"/>
                </a:lnTo>
                <a:lnTo>
                  <a:pt x="156789" y="479751"/>
                </a:lnTo>
                <a:lnTo>
                  <a:pt x="118045" y="459874"/>
                </a:lnTo>
                <a:lnTo>
                  <a:pt x="83557" y="438534"/>
                </a:lnTo>
                <a:lnTo>
                  <a:pt x="28472" y="391948"/>
                </a:lnTo>
                <a:lnTo>
                  <a:pt x="0" y="351988"/>
                </a:lnTo>
              </a:path>
            </a:pathLst>
          </a:custGeom>
          <a:ln w="24384">
            <a:solidFill>
              <a:srgbClr val="FF2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9168" y="3476370"/>
            <a:ext cx="687705" cy="4921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24130">
              <a:lnSpc>
                <a:spcPct val="70000"/>
              </a:lnSpc>
              <a:spcBef>
                <a:spcPts val="745"/>
              </a:spcBef>
            </a:pPr>
            <a:r>
              <a:rPr sz="1800" spc="-15" dirty="0">
                <a:latin typeface="Calibri"/>
                <a:cs typeface="Calibri"/>
              </a:rPr>
              <a:t>peren- 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74791" y="3706367"/>
            <a:ext cx="323215" cy="485140"/>
          </a:xfrm>
          <a:custGeom>
            <a:avLst/>
            <a:gdLst/>
            <a:ahLst/>
            <a:cxnLst/>
            <a:rect l="l" t="t" r="r" b="b"/>
            <a:pathLst>
              <a:path w="323214" h="485139">
                <a:moveTo>
                  <a:pt x="10033" y="121157"/>
                </a:moveTo>
                <a:lnTo>
                  <a:pt x="0" y="121157"/>
                </a:lnTo>
                <a:lnTo>
                  <a:pt x="0" y="363473"/>
                </a:lnTo>
                <a:lnTo>
                  <a:pt x="10033" y="363473"/>
                </a:lnTo>
                <a:lnTo>
                  <a:pt x="10033" y="121157"/>
                </a:lnTo>
                <a:close/>
              </a:path>
              <a:path w="323214" h="485139">
                <a:moveTo>
                  <a:pt x="40386" y="121157"/>
                </a:moveTo>
                <a:lnTo>
                  <a:pt x="20193" y="121157"/>
                </a:lnTo>
                <a:lnTo>
                  <a:pt x="20193" y="363473"/>
                </a:lnTo>
                <a:lnTo>
                  <a:pt x="40386" y="363473"/>
                </a:lnTo>
                <a:lnTo>
                  <a:pt x="40386" y="121157"/>
                </a:lnTo>
                <a:close/>
              </a:path>
              <a:path w="323214" h="485139">
                <a:moveTo>
                  <a:pt x="161544" y="0"/>
                </a:moveTo>
                <a:lnTo>
                  <a:pt x="161544" y="121157"/>
                </a:lnTo>
                <a:lnTo>
                  <a:pt x="50419" y="121157"/>
                </a:lnTo>
                <a:lnTo>
                  <a:pt x="50419" y="363473"/>
                </a:lnTo>
                <a:lnTo>
                  <a:pt x="161544" y="363473"/>
                </a:lnTo>
                <a:lnTo>
                  <a:pt x="161544" y="484631"/>
                </a:lnTo>
                <a:lnTo>
                  <a:pt x="323088" y="242315"/>
                </a:lnTo>
                <a:lnTo>
                  <a:pt x="1615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2600" y="3815333"/>
            <a:ext cx="34925" cy="266700"/>
          </a:xfrm>
          <a:custGeom>
            <a:avLst/>
            <a:gdLst/>
            <a:ahLst/>
            <a:cxnLst/>
            <a:rect l="l" t="t" r="r" b="b"/>
            <a:pathLst>
              <a:path w="34925" h="266700">
                <a:moveTo>
                  <a:pt x="0" y="266699"/>
                </a:moveTo>
                <a:lnTo>
                  <a:pt x="34417" y="266699"/>
                </a:lnTo>
                <a:lnTo>
                  <a:pt x="34417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82792" y="3815333"/>
            <a:ext cx="45085" cy="266700"/>
          </a:xfrm>
          <a:custGeom>
            <a:avLst/>
            <a:gdLst/>
            <a:ahLst/>
            <a:cxnLst/>
            <a:rect l="l" t="t" r="r" b="b"/>
            <a:pathLst>
              <a:path w="45085" h="266700">
                <a:moveTo>
                  <a:pt x="0" y="266699"/>
                </a:moveTo>
                <a:lnTo>
                  <a:pt x="44576" y="266699"/>
                </a:lnTo>
                <a:lnTo>
                  <a:pt x="44576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25210" y="3706367"/>
            <a:ext cx="273050" cy="485140"/>
          </a:xfrm>
          <a:custGeom>
            <a:avLst/>
            <a:gdLst/>
            <a:ahLst/>
            <a:cxnLst/>
            <a:rect l="l" t="t" r="r" b="b"/>
            <a:pathLst>
              <a:path w="273050" h="485139">
                <a:moveTo>
                  <a:pt x="0" y="121157"/>
                </a:moveTo>
                <a:lnTo>
                  <a:pt x="111125" y="121157"/>
                </a:lnTo>
                <a:lnTo>
                  <a:pt x="111125" y="0"/>
                </a:lnTo>
                <a:lnTo>
                  <a:pt x="272668" y="242315"/>
                </a:lnTo>
                <a:lnTo>
                  <a:pt x="111125" y="484631"/>
                </a:lnTo>
                <a:lnTo>
                  <a:pt x="111125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71359" y="4236720"/>
            <a:ext cx="399415" cy="347980"/>
          </a:xfrm>
          <a:custGeom>
            <a:avLst/>
            <a:gdLst/>
            <a:ahLst/>
            <a:cxnLst/>
            <a:rect l="l" t="t" r="r" b="b"/>
            <a:pathLst>
              <a:path w="399415" h="347979">
                <a:moveTo>
                  <a:pt x="299466" y="0"/>
                </a:moveTo>
                <a:lnTo>
                  <a:pt x="99822" y="0"/>
                </a:lnTo>
                <a:lnTo>
                  <a:pt x="99822" y="10858"/>
                </a:lnTo>
                <a:lnTo>
                  <a:pt x="299466" y="10858"/>
                </a:lnTo>
                <a:lnTo>
                  <a:pt x="299466" y="0"/>
                </a:lnTo>
                <a:close/>
              </a:path>
              <a:path w="399415" h="347979">
                <a:moveTo>
                  <a:pt x="299466" y="21716"/>
                </a:moveTo>
                <a:lnTo>
                  <a:pt x="99822" y="21716"/>
                </a:lnTo>
                <a:lnTo>
                  <a:pt x="99822" y="43433"/>
                </a:lnTo>
                <a:lnTo>
                  <a:pt x="299466" y="43433"/>
                </a:lnTo>
                <a:lnTo>
                  <a:pt x="299466" y="21716"/>
                </a:lnTo>
                <a:close/>
              </a:path>
              <a:path w="399415" h="347979">
                <a:moveTo>
                  <a:pt x="399288" y="173735"/>
                </a:moveTo>
                <a:lnTo>
                  <a:pt x="0" y="173735"/>
                </a:lnTo>
                <a:lnTo>
                  <a:pt x="199644" y="347471"/>
                </a:lnTo>
                <a:lnTo>
                  <a:pt x="399288" y="173735"/>
                </a:lnTo>
                <a:close/>
              </a:path>
              <a:path w="399415" h="347979">
                <a:moveTo>
                  <a:pt x="299466" y="54292"/>
                </a:moveTo>
                <a:lnTo>
                  <a:pt x="99822" y="54292"/>
                </a:lnTo>
                <a:lnTo>
                  <a:pt x="99822" y="173735"/>
                </a:lnTo>
                <a:lnTo>
                  <a:pt x="299466" y="173735"/>
                </a:lnTo>
                <a:lnTo>
                  <a:pt x="299466" y="542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58990" y="4224527"/>
            <a:ext cx="224154" cy="35560"/>
          </a:xfrm>
          <a:custGeom>
            <a:avLst/>
            <a:gdLst/>
            <a:ahLst/>
            <a:cxnLst/>
            <a:rect l="l" t="t" r="r" b="b"/>
            <a:pathLst>
              <a:path w="224154" h="35560">
                <a:moveTo>
                  <a:pt x="0" y="35242"/>
                </a:moveTo>
                <a:lnTo>
                  <a:pt x="224028" y="35242"/>
                </a:lnTo>
                <a:lnTo>
                  <a:pt x="224028" y="0"/>
                </a:lnTo>
                <a:lnTo>
                  <a:pt x="0" y="0"/>
                </a:lnTo>
                <a:lnTo>
                  <a:pt x="0" y="35242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58990" y="4246245"/>
            <a:ext cx="224154" cy="46355"/>
          </a:xfrm>
          <a:custGeom>
            <a:avLst/>
            <a:gdLst/>
            <a:ahLst/>
            <a:cxnLst/>
            <a:rect l="l" t="t" r="r" b="b"/>
            <a:pathLst>
              <a:path w="224154" h="46354">
                <a:moveTo>
                  <a:pt x="0" y="46100"/>
                </a:moveTo>
                <a:lnTo>
                  <a:pt x="224028" y="46100"/>
                </a:lnTo>
                <a:lnTo>
                  <a:pt x="224028" y="0"/>
                </a:lnTo>
                <a:lnTo>
                  <a:pt x="0" y="0"/>
                </a:lnTo>
                <a:lnTo>
                  <a:pt x="0" y="4610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1359" y="4291012"/>
            <a:ext cx="399415" cy="293370"/>
          </a:xfrm>
          <a:custGeom>
            <a:avLst/>
            <a:gdLst/>
            <a:ahLst/>
            <a:cxnLst/>
            <a:rect l="l" t="t" r="r" b="b"/>
            <a:pathLst>
              <a:path w="399415" h="293370">
                <a:moveTo>
                  <a:pt x="299466" y="0"/>
                </a:moveTo>
                <a:lnTo>
                  <a:pt x="299466" y="119443"/>
                </a:lnTo>
                <a:lnTo>
                  <a:pt x="399288" y="119443"/>
                </a:lnTo>
                <a:lnTo>
                  <a:pt x="199644" y="293179"/>
                </a:lnTo>
                <a:lnTo>
                  <a:pt x="0" y="119443"/>
                </a:lnTo>
                <a:lnTo>
                  <a:pt x="99822" y="119443"/>
                </a:lnTo>
                <a:lnTo>
                  <a:pt x="99822" y="0"/>
                </a:lnTo>
                <a:lnTo>
                  <a:pt x="299466" y="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601968" y="4605527"/>
            <a:ext cx="2033270" cy="490855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9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TINDAK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LANJUT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ts val="202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(PROSES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084832" y="2523744"/>
            <a:ext cx="323215" cy="485140"/>
          </a:xfrm>
          <a:custGeom>
            <a:avLst/>
            <a:gdLst/>
            <a:ahLst/>
            <a:cxnLst/>
            <a:rect l="l" t="t" r="r" b="b"/>
            <a:pathLst>
              <a:path w="323214" h="485139">
                <a:moveTo>
                  <a:pt x="10032" y="121157"/>
                </a:moveTo>
                <a:lnTo>
                  <a:pt x="0" y="121157"/>
                </a:lnTo>
                <a:lnTo>
                  <a:pt x="0" y="363474"/>
                </a:lnTo>
                <a:lnTo>
                  <a:pt x="10032" y="363474"/>
                </a:lnTo>
                <a:lnTo>
                  <a:pt x="10032" y="121157"/>
                </a:lnTo>
                <a:close/>
              </a:path>
              <a:path w="323214" h="485139">
                <a:moveTo>
                  <a:pt x="40386" y="121157"/>
                </a:moveTo>
                <a:lnTo>
                  <a:pt x="20193" y="121157"/>
                </a:lnTo>
                <a:lnTo>
                  <a:pt x="20193" y="363474"/>
                </a:lnTo>
                <a:lnTo>
                  <a:pt x="40386" y="363474"/>
                </a:lnTo>
                <a:lnTo>
                  <a:pt x="40386" y="121157"/>
                </a:lnTo>
                <a:close/>
              </a:path>
              <a:path w="323214" h="485139">
                <a:moveTo>
                  <a:pt x="161544" y="0"/>
                </a:moveTo>
                <a:lnTo>
                  <a:pt x="161544" y="121157"/>
                </a:lnTo>
                <a:lnTo>
                  <a:pt x="50418" y="121157"/>
                </a:lnTo>
                <a:lnTo>
                  <a:pt x="50418" y="363474"/>
                </a:lnTo>
                <a:lnTo>
                  <a:pt x="161544" y="363474"/>
                </a:lnTo>
                <a:lnTo>
                  <a:pt x="161544" y="484631"/>
                </a:lnTo>
                <a:lnTo>
                  <a:pt x="323088" y="242316"/>
                </a:lnTo>
                <a:lnTo>
                  <a:pt x="1615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72639" y="2632709"/>
            <a:ext cx="34925" cy="266700"/>
          </a:xfrm>
          <a:custGeom>
            <a:avLst/>
            <a:gdLst/>
            <a:ahLst/>
            <a:cxnLst/>
            <a:rect l="l" t="t" r="r" b="b"/>
            <a:pathLst>
              <a:path w="34925" h="266700">
                <a:moveTo>
                  <a:pt x="0" y="266700"/>
                </a:moveTo>
                <a:lnTo>
                  <a:pt x="34417" y="266700"/>
                </a:lnTo>
                <a:lnTo>
                  <a:pt x="34417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92832" y="2632709"/>
            <a:ext cx="45085" cy="266700"/>
          </a:xfrm>
          <a:custGeom>
            <a:avLst/>
            <a:gdLst/>
            <a:ahLst/>
            <a:cxnLst/>
            <a:rect l="l" t="t" r="r" b="b"/>
            <a:pathLst>
              <a:path w="45085" h="266700">
                <a:moveTo>
                  <a:pt x="0" y="266700"/>
                </a:moveTo>
                <a:lnTo>
                  <a:pt x="44576" y="266700"/>
                </a:lnTo>
                <a:lnTo>
                  <a:pt x="44576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35251" y="2523744"/>
            <a:ext cx="273050" cy="485140"/>
          </a:xfrm>
          <a:custGeom>
            <a:avLst/>
            <a:gdLst/>
            <a:ahLst/>
            <a:cxnLst/>
            <a:rect l="l" t="t" r="r" b="b"/>
            <a:pathLst>
              <a:path w="273050" h="485139">
                <a:moveTo>
                  <a:pt x="0" y="121157"/>
                </a:moveTo>
                <a:lnTo>
                  <a:pt x="111125" y="121157"/>
                </a:lnTo>
                <a:lnTo>
                  <a:pt x="111125" y="0"/>
                </a:lnTo>
                <a:lnTo>
                  <a:pt x="272669" y="242316"/>
                </a:lnTo>
                <a:lnTo>
                  <a:pt x="111125" y="484631"/>
                </a:lnTo>
                <a:lnTo>
                  <a:pt x="111125" y="363474"/>
                </a:lnTo>
                <a:lnTo>
                  <a:pt x="0" y="363474"/>
                </a:lnTo>
                <a:lnTo>
                  <a:pt x="0" y="121157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8583" y="0"/>
            <a:ext cx="2077085" cy="89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92496" y="466394"/>
            <a:ext cx="3448684" cy="915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456" y="1100327"/>
            <a:ext cx="3864864" cy="2490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7696" y="2474975"/>
            <a:ext cx="5413248" cy="2234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384" y="4111752"/>
            <a:ext cx="1207135" cy="448309"/>
          </a:xfrm>
          <a:custGeom>
            <a:avLst/>
            <a:gdLst/>
            <a:ahLst/>
            <a:cxnLst/>
            <a:rect l="l" t="t" r="r" b="b"/>
            <a:pathLst>
              <a:path w="1207135" h="448310">
                <a:moveTo>
                  <a:pt x="603504" y="0"/>
                </a:moveTo>
                <a:lnTo>
                  <a:pt x="537744" y="1314"/>
                </a:lnTo>
                <a:lnTo>
                  <a:pt x="474036" y="5167"/>
                </a:lnTo>
                <a:lnTo>
                  <a:pt x="412747" y="11421"/>
                </a:lnTo>
                <a:lnTo>
                  <a:pt x="354246" y="19940"/>
                </a:lnTo>
                <a:lnTo>
                  <a:pt x="298901" y="30587"/>
                </a:lnTo>
                <a:lnTo>
                  <a:pt x="247080" y="43225"/>
                </a:lnTo>
                <a:lnTo>
                  <a:pt x="199150" y="57718"/>
                </a:lnTo>
                <a:lnTo>
                  <a:pt x="155480" y="73929"/>
                </a:lnTo>
                <a:lnTo>
                  <a:pt x="116439" y="91721"/>
                </a:lnTo>
                <a:lnTo>
                  <a:pt x="82394" y="110958"/>
                </a:lnTo>
                <a:lnTo>
                  <a:pt x="30766" y="153219"/>
                </a:lnTo>
                <a:lnTo>
                  <a:pt x="3541" y="199618"/>
                </a:lnTo>
                <a:lnTo>
                  <a:pt x="0" y="224028"/>
                </a:lnTo>
                <a:lnTo>
                  <a:pt x="3541" y="248437"/>
                </a:lnTo>
                <a:lnTo>
                  <a:pt x="30766" y="294836"/>
                </a:lnTo>
                <a:lnTo>
                  <a:pt x="82394" y="337097"/>
                </a:lnTo>
                <a:lnTo>
                  <a:pt x="116439" y="356334"/>
                </a:lnTo>
                <a:lnTo>
                  <a:pt x="155480" y="374126"/>
                </a:lnTo>
                <a:lnTo>
                  <a:pt x="199150" y="390337"/>
                </a:lnTo>
                <a:lnTo>
                  <a:pt x="247080" y="404830"/>
                </a:lnTo>
                <a:lnTo>
                  <a:pt x="298901" y="417468"/>
                </a:lnTo>
                <a:lnTo>
                  <a:pt x="354246" y="428115"/>
                </a:lnTo>
                <a:lnTo>
                  <a:pt x="412747" y="436634"/>
                </a:lnTo>
                <a:lnTo>
                  <a:pt x="474036" y="442888"/>
                </a:lnTo>
                <a:lnTo>
                  <a:pt x="537744" y="446741"/>
                </a:lnTo>
                <a:lnTo>
                  <a:pt x="603504" y="448056"/>
                </a:lnTo>
                <a:lnTo>
                  <a:pt x="669252" y="446741"/>
                </a:lnTo>
                <a:lnTo>
                  <a:pt x="732952" y="442888"/>
                </a:lnTo>
                <a:lnTo>
                  <a:pt x="794235" y="436634"/>
                </a:lnTo>
                <a:lnTo>
                  <a:pt x="852733" y="428115"/>
                </a:lnTo>
                <a:lnTo>
                  <a:pt x="908078" y="417468"/>
                </a:lnTo>
                <a:lnTo>
                  <a:pt x="959900" y="404830"/>
                </a:lnTo>
                <a:lnTo>
                  <a:pt x="1007832" y="390337"/>
                </a:lnTo>
                <a:lnTo>
                  <a:pt x="1051504" y="374126"/>
                </a:lnTo>
                <a:lnTo>
                  <a:pt x="1090550" y="356334"/>
                </a:lnTo>
                <a:lnTo>
                  <a:pt x="1124599" y="337097"/>
                </a:lnTo>
                <a:lnTo>
                  <a:pt x="1176235" y="294836"/>
                </a:lnTo>
                <a:lnTo>
                  <a:pt x="1203465" y="248437"/>
                </a:lnTo>
                <a:lnTo>
                  <a:pt x="1207008" y="224028"/>
                </a:lnTo>
                <a:lnTo>
                  <a:pt x="1203465" y="199618"/>
                </a:lnTo>
                <a:lnTo>
                  <a:pt x="1176235" y="153219"/>
                </a:lnTo>
                <a:lnTo>
                  <a:pt x="1124599" y="110958"/>
                </a:lnTo>
                <a:lnTo>
                  <a:pt x="1090550" y="91721"/>
                </a:lnTo>
                <a:lnTo>
                  <a:pt x="1051504" y="73929"/>
                </a:lnTo>
                <a:lnTo>
                  <a:pt x="1007832" y="57718"/>
                </a:lnTo>
                <a:lnTo>
                  <a:pt x="959900" y="43225"/>
                </a:lnTo>
                <a:lnTo>
                  <a:pt x="908078" y="30587"/>
                </a:lnTo>
                <a:lnTo>
                  <a:pt x="852733" y="19940"/>
                </a:lnTo>
                <a:lnTo>
                  <a:pt x="794235" y="11421"/>
                </a:lnTo>
                <a:lnTo>
                  <a:pt x="732952" y="5167"/>
                </a:lnTo>
                <a:lnTo>
                  <a:pt x="669252" y="1314"/>
                </a:lnTo>
                <a:lnTo>
                  <a:pt x="603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384" y="4111752"/>
            <a:ext cx="1207135" cy="448309"/>
          </a:xfrm>
          <a:custGeom>
            <a:avLst/>
            <a:gdLst/>
            <a:ahLst/>
            <a:cxnLst/>
            <a:rect l="l" t="t" r="r" b="b"/>
            <a:pathLst>
              <a:path w="1207135" h="448310">
                <a:moveTo>
                  <a:pt x="0" y="224028"/>
                </a:moveTo>
                <a:lnTo>
                  <a:pt x="13919" y="175969"/>
                </a:lnTo>
                <a:lnTo>
                  <a:pt x="53714" y="131503"/>
                </a:lnTo>
                <a:lnTo>
                  <a:pt x="116439" y="91721"/>
                </a:lnTo>
                <a:lnTo>
                  <a:pt x="155480" y="73929"/>
                </a:lnTo>
                <a:lnTo>
                  <a:pt x="199150" y="57718"/>
                </a:lnTo>
                <a:lnTo>
                  <a:pt x="247080" y="43225"/>
                </a:lnTo>
                <a:lnTo>
                  <a:pt x="298901" y="30587"/>
                </a:lnTo>
                <a:lnTo>
                  <a:pt x="354246" y="19940"/>
                </a:lnTo>
                <a:lnTo>
                  <a:pt x="412747" y="11421"/>
                </a:lnTo>
                <a:lnTo>
                  <a:pt x="474036" y="5167"/>
                </a:lnTo>
                <a:lnTo>
                  <a:pt x="537744" y="1314"/>
                </a:lnTo>
                <a:lnTo>
                  <a:pt x="603504" y="0"/>
                </a:lnTo>
                <a:lnTo>
                  <a:pt x="669252" y="1314"/>
                </a:lnTo>
                <a:lnTo>
                  <a:pt x="732952" y="5167"/>
                </a:lnTo>
                <a:lnTo>
                  <a:pt x="794235" y="11421"/>
                </a:lnTo>
                <a:lnTo>
                  <a:pt x="852733" y="19940"/>
                </a:lnTo>
                <a:lnTo>
                  <a:pt x="908078" y="30587"/>
                </a:lnTo>
                <a:lnTo>
                  <a:pt x="959900" y="43225"/>
                </a:lnTo>
                <a:lnTo>
                  <a:pt x="1007832" y="57718"/>
                </a:lnTo>
                <a:lnTo>
                  <a:pt x="1051504" y="73929"/>
                </a:lnTo>
                <a:lnTo>
                  <a:pt x="1090550" y="91721"/>
                </a:lnTo>
                <a:lnTo>
                  <a:pt x="1124599" y="110958"/>
                </a:lnTo>
                <a:lnTo>
                  <a:pt x="1176235" y="153219"/>
                </a:lnTo>
                <a:lnTo>
                  <a:pt x="1203465" y="199618"/>
                </a:lnTo>
                <a:lnTo>
                  <a:pt x="1207008" y="224028"/>
                </a:lnTo>
                <a:lnTo>
                  <a:pt x="1203465" y="248437"/>
                </a:lnTo>
                <a:lnTo>
                  <a:pt x="1176235" y="294836"/>
                </a:lnTo>
                <a:lnTo>
                  <a:pt x="1124599" y="337097"/>
                </a:lnTo>
                <a:lnTo>
                  <a:pt x="1090550" y="356334"/>
                </a:lnTo>
                <a:lnTo>
                  <a:pt x="1051504" y="374126"/>
                </a:lnTo>
                <a:lnTo>
                  <a:pt x="1007832" y="390337"/>
                </a:lnTo>
                <a:lnTo>
                  <a:pt x="959900" y="404830"/>
                </a:lnTo>
                <a:lnTo>
                  <a:pt x="908078" y="417468"/>
                </a:lnTo>
                <a:lnTo>
                  <a:pt x="852733" y="428115"/>
                </a:lnTo>
                <a:lnTo>
                  <a:pt x="794235" y="436634"/>
                </a:lnTo>
                <a:lnTo>
                  <a:pt x="732952" y="442888"/>
                </a:lnTo>
                <a:lnTo>
                  <a:pt x="669252" y="446741"/>
                </a:lnTo>
                <a:lnTo>
                  <a:pt x="603504" y="448056"/>
                </a:lnTo>
                <a:lnTo>
                  <a:pt x="537744" y="446741"/>
                </a:lnTo>
                <a:lnTo>
                  <a:pt x="474036" y="442888"/>
                </a:lnTo>
                <a:lnTo>
                  <a:pt x="412747" y="436634"/>
                </a:lnTo>
                <a:lnTo>
                  <a:pt x="354246" y="428115"/>
                </a:lnTo>
                <a:lnTo>
                  <a:pt x="298901" y="417468"/>
                </a:lnTo>
                <a:lnTo>
                  <a:pt x="247080" y="404830"/>
                </a:lnTo>
                <a:lnTo>
                  <a:pt x="199150" y="390337"/>
                </a:lnTo>
                <a:lnTo>
                  <a:pt x="155480" y="374126"/>
                </a:lnTo>
                <a:lnTo>
                  <a:pt x="116439" y="356334"/>
                </a:lnTo>
                <a:lnTo>
                  <a:pt x="82394" y="337097"/>
                </a:lnTo>
                <a:lnTo>
                  <a:pt x="30766" y="294836"/>
                </a:lnTo>
                <a:lnTo>
                  <a:pt x="3541" y="248437"/>
                </a:lnTo>
                <a:lnTo>
                  <a:pt x="0" y="224028"/>
                </a:lnTo>
                <a:close/>
              </a:path>
            </a:pathLst>
          </a:custGeom>
          <a:ln w="24383">
            <a:solidFill>
              <a:srgbClr val="FF2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6790" y="4172203"/>
            <a:ext cx="447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94076" y="1322831"/>
            <a:ext cx="2126615" cy="227965"/>
          </a:xfrm>
          <a:custGeom>
            <a:avLst/>
            <a:gdLst/>
            <a:ahLst/>
            <a:cxnLst/>
            <a:rect l="l" t="t" r="r" b="b"/>
            <a:pathLst>
              <a:path w="2126615" h="227965">
                <a:moveTo>
                  <a:pt x="104012" y="100711"/>
                </a:moveTo>
                <a:lnTo>
                  <a:pt x="0" y="172338"/>
                </a:lnTo>
                <a:lnTo>
                  <a:pt x="113537" y="227711"/>
                </a:lnTo>
                <a:lnTo>
                  <a:pt x="121793" y="224916"/>
                </a:lnTo>
                <a:lnTo>
                  <a:pt x="128397" y="211200"/>
                </a:lnTo>
                <a:lnTo>
                  <a:pt x="125603" y="203072"/>
                </a:lnTo>
                <a:lnTo>
                  <a:pt x="118744" y="199643"/>
                </a:lnTo>
                <a:lnTo>
                  <a:pt x="86645" y="184022"/>
                </a:lnTo>
                <a:lnTo>
                  <a:pt x="28067" y="184022"/>
                </a:lnTo>
                <a:lnTo>
                  <a:pt x="26035" y="156590"/>
                </a:lnTo>
                <a:lnTo>
                  <a:pt x="76749" y="152806"/>
                </a:lnTo>
                <a:lnTo>
                  <a:pt x="119634" y="123316"/>
                </a:lnTo>
                <a:lnTo>
                  <a:pt x="121157" y="114807"/>
                </a:lnTo>
                <a:lnTo>
                  <a:pt x="116840" y="108457"/>
                </a:lnTo>
                <a:lnTo>
                  <a:pt x="112522" y="102234"/>
                </a:lnTo>
                <a:lnTo>
                  <a:pt x="104012" y="100711"/>
                </a:lnTo>
                <a:close/>
              </a:path>
              <a:path w="2126615" h="227965">
                <a:moveTo>
                  <a:pt x="76749" y="152806"/>
                </a:moveTo>
                <a:lnTo>
                  <a:pt x="26035" y="156590"/>
                </a:lnTo>
                <a:lnTo>
                  <a:pt x="28067" y="184022"/>
                </a:lnTo>
                <a:lnTo>
                  <a:pt x="60400" y="181609"/>
                </a:lnTo>
                <a:lnTo>
                  <a:pt x="34798" y="181609"/>
                </a:lnTo>
                <a:lnTo>
                  <a:pt x="33147" y="157987"/>
                </a:lnTo>
                <a:lnTo>
                  <a:pt x="69202" y="157987"/>
                </a:lnTo>
                <a:lnTo>
                  <a:pt x="76749" y="152806"/>
                </a:lnTo>
                <a:close/>
              </a:path>
              <a:path w="2126615" h="227965">
                <a:moveTo>
                  <a:pt x="78857" y="180232"/>
                </a:moveTo>
                <a:lnTo>
                  <a:pt x="28067" y="184022"/>
                </a:lnTo>
                <a:lnTo>
                  <a:pt x="86645" y="184022"/>
                </a:lnTo>
                <a:lnTo>
                  <a:pt x="78857" y="180232"/>
                </a:lnTo>
                <a:close/>
              </a:path>
              <a:path w="2126615" h="227965">
                <a:moveTo>
                  <a:pt x="33147" y="157987"/>
                </a:moveTo>
                <a:lnTo>
                  <a:pt x="34798" y="181609"/>
                </a:lnTo>
                <a:lnTo>
                  <a:pt x="54247" y="168256"/>
                </a:lnTo>
                <a:lnTo>
                  <a:pt x="33147" y="157987"/>
                </a:lnTo>
                <a:close/>
              </a:path>
              <a:path w="2126615" h="227965">
                <a:moveTo>
                  <a:pt x="54247" y="168256"/>
                </a:moveTo>
                <a:lnTo>
                  <a:pt x="34798" y="181609"/>
                </a:lnTo>
                <a:lnTo>
                  <a:pt x="60400" y="181609"/>
                </a:lnTo>
                <a:lnTo>
                  <a:pt x="78857" y="180232"/>
                </a:lnTo>
                <a:lnTo>
                  <a:pt x="54247" y="168256"/>
                </a:lnTo>
                <a:close/>
              </a:path>
              <a:path w="2126615" h="227965">
                <a:moveTo>
                  <a:pt x="2124329" y="0"/>
                </a:moveTo>
                <a:lnTo>
                  <a:pt x="76749" y="152806"/>
                </a:lnTo>
                <a:lnTo>
                  <a:pt x="54247" y="168256"/>
                </a:lnTo>
                <a:lnTo>
                  <a:pt x="78857" y="180232"/>
                </a:lnTo>
                <a:lnTo>
                  <a:pt x="2126361" y="27431"/>
                </a:lnTo>
                <a:lnTo>
                  <a:pt x="2124329" y="0"/>
                </a:lnTo>
                <a:close/>
              </a:path>
              <a:path w="2126615" h="227965">
                <a:moveTo>
                  <a:pt x="69202" y="157987"/>
                </a:moveTo>
                <a:lnTo>
                  <a:pt x="33147" y="157987"/>
                </a:lnTo>
                <a:lnTo>
                  <a:pt x="54247" y="168256"/>
                </a:lnTo>
                <a:lnTo>
                  <a:pt x="69202" y="157987"/>
                </a:lnTo>
                <a:close/>
              </a:path>
            </a:pathLst>
          </a:custGeom>
          <a:solidFill>
            <a:srgbClr val="FF2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2311" y="1060703"/>
            <a:ext cx="1503045" cy="457200"/>
          </a:xfrm>
          <a:custGeom>
            <a:avLst/>
            <a:gdLst/>
            <a:ahLst/>
            <a:cxnLst/>
            <a:rect l="l" t="t" r="r" b="b"/>
            <a:pathLst>
              <a:path w="1503045" h="457200">
                <a:moveTo>
                  <a:pt x="751332" y="0"/>
                </a:moveTo>
                <a:lnTo>
                  <a:pt x="682951" y="934"/>
                </a:lnTo>
                <a:lnTo>
                  <a:pt x="616289" y="3683"/>
                </a:lnTo>
                <a:lnTo>
                  <a:pt x="551612" y="8166"/>
                </a:lnTo>
                <a:lnTo>
                  <a:pt x="489184" y="14303"/>
                </a:lnTo>
                <a:lnTo>
                  <a:pt x="429271" y="22012"/>
                </a:lnTo>
                <a:lnTo>
                  <a:pt x="372138" y="31213"/>
                </a:lnTo>
                <a:lnTo>
                  <a:pt x="318051" y="41825"/>
                </a:lnTo>
                <a:lnTo>
                  <a:pt x="267274" y="53768"/>
                </a:lnTo>
                <a:lnTo>
                  <a:pt x="220075" y="66960"/>
                </a:lnTo>
                <a:lnTo>
                  <a:pt x="176717" y="81321"/>
                </a:lnTo>
                <a:lnTo>
                  <a:pt x="137466" y="96770"/>
                </a:lnTo>
                <a:lnTo>
                  <a:pt x="102587" y="113227"/>
                </a:lnTo>
                <a:lnTo>
                  <a:pt x="47009" y="148839"/>
                </a:lnTo>
                <a:lnTo>
                  <a:pt x="12106" y="187512"/>
                </a:lnTo>
                <a:lnTo>
                  <a:pt x="0" y="228600"/>
                </a:lnTo>
                <a:lnTo>
                  <a:pt x="3070" y="249405"/>
                </a:lnTo>
                <a:lnTo>
                  <a:pt x="26841" y="289365"/>
                </a:lnTo>
                <a:lnTo>
                  <a:pt x="72347" y="326589"/>
                </a:lnTo>
                <a:lnTo>
                  <a:pt x="137466" y="360429"/>
                </a:lnTo>
                <a:lnTo>
                  <a:pt x="176717" y="375878"/>
                </a:lnTo>
                <a:lnTo>
                  <a:pt x="220075" y="390239"/>
                </a:lnTo>
                <a:lnTo>
                  <a:pt x="267274" y="403431"/>
                </a:lnTo>
                <a:lnTo>
                  <a:pt x="318051" y="415374"/>
                </a:lnTo>
                <a:lnTo>
                  <a:pt x="372138" y="425986"/>
                </a:lnTo>
                <a:lnTo>
                  <a:pt x="429271" y="435187"/>
                </a:lnTo>
                <a:lnTo>
                  <a:pt x="489184" y="442896"/>
                </a:lnTo>
                <a:lnTo>
                  <a:pt x="551612" y="449033"/>
                </a:lnTo>
                <a:lnTo>
                  <a:pt x="616289" y="453516"/>
                </a:lnTo>
                <a:lnTo>
                  <a:pt x="682951" y="456265"/>
                </a:lnTo>
                <a:lnTo>
                  <a:pt x="751332" y="457200"/>
                </a:lnTo>
                <a:lnTo>
                  <a:pt x="819712" y="456265"/>
                </a:lnTo>
                <a:lnTo>
                  <a:pt x="886374" y="453516"/>
                </a:lnTo>
                <a:lnTo>
                  <a:pt x="951051" y="449033"/>
                </a:lnTo>
                <a:lnTo>
                  <a:pt x="1013479" y="442896"/>
                </a:lnTo>
                <a:lnTo>
                  <a:pt x="1073392" y="435187"/>
                </a:lnTo>
                <a:lnTo>
                  <a:pt x="1130525" y="425986"/>
                </a:lnTo>
                <a:lnTo>
                  <a:pt x="1184612" y="415374"/>
                </a:lnTo>
                <a:lnTo>
                  <a:pt x="1235389" y="403431"/>
                </a:lnTo>
                <a:lnTo>
                  <a:pt x="1282588" y="390239"/>
                </a:lnTo>
                <a:lnTo>
                  <a:pt x="1325946" y="375878"/>
                </a:lnTo>
                <a:lnTo>
                  <a:pt x="1365197" y="360429"/>
                </a:lnTo>
                <a:lnTo>
                  <a:pt x="1400076" y="343972"/>
                </a:lnTo>
                <a:lnTo>
                  <a:pt x="1455654" y="308360"/>
                </a:lnTo>
                <a:lnTo>
                  <a:pt x="1490557" y="269687"/>
                </a:lnTo>
                <a:lnTo>
                  <a:pt x="1502664" y="228600"/>
                </a:lnTo>
                <a:lnTo>
                  <a:pt x="1499593" y="207794"/>
                </a:lnTo>
                <a:lnTo>
                  <a:pt x="1475822" y="167834"/>
                </a:lnTo>
                <a:lnTo>
                  <a:pt x="1430316" y="130610"/>
                </a:lnTo>
                <a:lnTo>
                  <a:pt x="1365197" y="96770"/>
                </a:lnTo>
                <a:lnTo>
                  <a:pt x="1325946" y="81321"/>
                </a:lnTo>
                <a:lnTo>
                  <a:pt x="1282588" y="66960"/>
                </a:lnTo>
                <a:lnTo>
                  <a:pt x="1235389" y="53768"/>
                </a:lnTo>
                <a:lnTo>
                  <a:pt x="1184612" y="41825"/>
                </a:lnTo>
                <a:lnTo>
                  <a:pt x="1130525" y="31213"/>
                </a:lnTo>
                <a:lnTo>
                  <a:pt x="1073392" y="22012"/>
                </a:lnTo>
                <a:lnTo>
                  <a:pt x="1013479" y="14303"/>
                </a:lnTo>
                <a:lnTo>
                  <a:pt x="951051" y="8166"/>
                </a:lnTo>
                <a:lnTo>
                  <a:pt x="886374" y="3683"/>
                </a:lnTo>
                <a:lnTo>
                  <a:pt x="819712" y="934"/>
                </a:lnTo>
                <a:lnTo>
                  <a:pt x="751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2311" y="1060703"/>
            <a:ext cx="1503045" cy="457200"/>
          </a:xfrm>
          <a:custGeom>
            <a:avLst/>
            <a:gdLst/>
            <a:ahLst/>
            <a:cxnLst/>
            <a:rect l="l" t="t" r="r" b="b"/>
            <a:pathLst>
              <a:path w="1503045" h="457200">
                <a:moveTo>
                  <a:pt x="0" y="228600"/>
                </a:moveTo>
                <a:lnTo>
                  <a:pt x="12106" y="187512"/>
                </a:lnTo>
                <a:lnTo>
                  <a:pt x="47009" y="148839"/>
                </a:lnTo>
                <a:lnTo>
                  <a:pt x="102587" y="113227"/>
                </a:lnTo>
                <a:lnTo>
                  <a:pt x="137466" y="96770"/>
                </a:lnTo>
                <a:lnTo>
                  <a:pt x="176717" y="81321"/>
                </a:lnTo>
                <a:lnTo>
                  <a:pt x="220075" y="66960"/>
                </a:lnTo>
                <a:lnTo>
                  <a:pt x="267274" y="53768"/>
                </a:lnTo>
                <a:lnTo>
                  <a:pt x="318051" y="41825"/>
                </a:lnTo>
                <a:lnTo>
                  <a:pt x="372138" y="31213"/>
                </a:lnTo>
                <a:lnTo>
                  <a:pt x="429271" y="22012"/>
                </a:lnTo>
                <a:lnTo>
                  <a:pt x="489184" y="14303"/>
                </a:lnTo>
                <a:lnTo>
                  <a:pt x="551612" y="8166"/>
                </a:lnTo>
                <a:lnTo>
                  <a:pt x="616289" y="3683"/>
                </a:lnTo>
                <a:lnTo>
                  <a:pt x="682951" y="934"/>
                </a:lnTo>
                <a:lnTo>
                  <a:pt x="751332" y="0"/>
                </a:lnTo>
                <a:lnTo>
                  <a:pt x="819712" y="934"/>
                </a:lnTo>
                <a:lnTo>
                  <a:pt x="886374" y="3683"/>
                </a:lnTo>
                <a:lnTo>
                  <a:pt x="951051" y="8166"/>
                </a:lnTo>
                <a:lnTo>
                  <a:pt x="1013479" y="14303"/>
                </a:lnTo>
                <a:lnTo>
                  <a:pt x="1073392" y="22012"/>
                </a:lnTo>
                <a:lnTo>
                  <a:pt x="1130525" y="31213"/>
                </a:lnTo>
                <a:lnTo>
                  <a:pt x="1184612" y="41825"/>
                </a:lnTo>
                <a:lnTo>
                  <a:pt x="1235389" y="53768"/>
                </a:lnTo>
                <a:lnTo>
                  <a:pt x="1282588" y="66960"/>
                </a:lnTo>
                <a:lnTo>
                  <a:pt x="1325946" y="81321"/>
                </a:lnTo>
                <a:lnTo>
                  <a:pt x="1365197" y="96770"/>
                </a:lnTo>
                <a:lnTo>
                  <a:pt x="1400076" y="113227"/>
                </a:lnTo>
                <a:lnTo>
                  <a:pt x="1455654" y="148839"/>
                </a:lnTo>
                <a:lnTo>
                  <a:pt x="1490557" y="187512"/>
                </a:lnTo>
                <a:lnTo>
                  <a:pt x="1502664" y="228600"/>
                </a:lnTo>
                <a:lnTo>
                  <a:pt x="1499593" y="249405"/>
                </a:lnTo>
                <a:lnTo>
                  <a:pt x="1475822" y="289365"/>
                </a:lnTo>
                <a:lnTo>
                  <a:pt x="1430316" y="326589"/>
                </a:lnTo>
                <a:lnTo>
                  <a:pt x="1365197" y="360429"/>
                </a:lnTo>
                <a:lnTo>
                  <a:pt x="1325946" y="375878"/>
                </a:lnTo>
                <a:lnTo>
                  <a:pt x="1282588" y="390239"/>
                </a:lnTo>
                <a:lnTo>
                  <a:pt x="1235389" y="403431"/>
                </a:lnTo>
                <a:lnTo>
                  <a:pt x="1184612" y="415374"/>
                </a:lnTo>
                <a:lnTo>
                  <a:pt x="1130525" y="425986"/>
                </a:lnTo>
                <a:lnTo>
                  <a:pt x="1073392" y="435187"/>
                </a:lnTo>
                <a:lnTo>
                  <a:pt x="1013479" y="442896"/>
                </a:lnTo>
                <a:lnTo>
                  <a:pt x="951051" y="449033"/>
                </a:lnTo>
                <a:lnTo>
                  <a:pt x="886374" y="453516"/>
                </a:lnTo>
                <a:lnTo>
                  <a:pt x="819712" y="456265"/>
                </a:lnTo>
                <a:lnTo>
                  <a:pt x="751332" y="457200"/>
                </a:lnTo>
                <a:lnTo>
                  <a:pt x="682951" y="456265"/>
                </a:lnTo>
                <a:lnTo>
                  <a:pt x="616289" y="453516"/>
                </a:lnTo>
                <a:lnTo>
                  <a:pt x="551612" y="449033"/>
                </a:lnTo>
                <a:lnTo>
                  <a:pt x="489184" y="442896"/>
                </a:lnTo>
                <a:lnTo>
                  <a:pt x="429271" y="435187"/>
                </a:lnTo>
                <a:lnTo>
                  <a:pt x="372138" y="425986"/>
                </a:lnTo>
                <a:lnTo>
                  <a:pt x="318051" y="415374"/>
                </a:lnTo>
                <a:lnTo>
                  <a:pt x="267274" y="403431"/>
                </a:lnTo>
                <a:lnTo>
                  <a:pt x="220075" y="390239"/>
                </a:lnTo>
                <a:lnTo>
                  <a:pt x="176717" y="375878"/>
                </a:lnTo>
                <a:lnTo>
                  <a:pt x="137466" y="360429"/>
                </a:lnTo>
                <a:lnTo>
                  <a:pt x="102587" y="343972"/>
                </a:lnTo>
                <a:lnTo>
                  <a:pt x="47009" y="308360"/>
                </a:lnTo>
                <a:lnTo>
                  <a:pt x="12106" y="269687"/>
                </a:lnTo>
                <a:lnTo>
                  <a:pt x="0" y="228600"/>
                </a:lnTo>
                <a:close/>
              </a:path>
            </a:pathLst>
          </a:custGeom>
          <a:ln w="24384">
            <a:solidFill>
              <a:srgbClr val="FF2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95494" y="81229"/>
            <a:ext cx="3573779" cy="133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9765" marR="5080" indent="1466215">
              <a:lnSpc>
                <a:spcPct val="100000"/>
              </a:lnSpc>
              <a:spcBef>
                <a:spcPts val="95"/>
              </a:spcBef>
            </a:pPr>
            <a:r>
              <a:rPr sz="3200" spc="-40" dirty="0"/>
              <a:t>B</a:t>
            </a:r>
            <a:r>
              <a:rPr sz="3200" spc="-5" dirty="0"/>
              <a:t>AL</a:t>
            </a:r>
            <a:r>
              <a:rPr sz="3200" spc="5" dirty="0"/>
              <a:t>I</a:t>
            </a:r>
            <a:r>
              <a:rPr sz="3200" spc="-5" dirty="0"/>
              <a:t>KAN  </a:t>
            </a:r>
            <a:r>
              <a:rPr sz="3200" spc="-50" dirty="0"/>
              <a:t>KEPADA</a:t>
            </a:r>
            <a:r>
              <a:rPr sz="3200" spc="-65" dirty="0"/>
              <a:t> </a:t>
            </a:r>
            <a:r>
              <a:rPr sz="3200" spc="-30" dirty="0"/>
              <a:t>SEKOLAH</a:t>
            </a:r>
            <a:endParaRPr sz="3200"/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700" spc="-10" dirty="0">
                <a:solidFill>
                  <a:srgbClr val="000000"/>
                </a:solidFill>
              </a:rPr>
              <a:t>kuesioner</a:t>
            </a:r>
            <a:endParaRPr sz="1700"/>
          </a:p>
        </p:txBody>
      </p:sp>
      <p:sp>
        <p:nvSpPr>
          <p:cNvPr id="14" name="object 14"/>
          <p:cNvSpPr/>
          <p:nvPr/>
        </p:nvSpPr>
        <p:spPr>
          <a:xfrm>
            <a:off x="5778627" y="2073528"/>
            <a:ext cx="1012825" cy="422275"/>
          </a:xfrm>
          <a:custGeom>
            <a:avLst/>
            <a:gdLst/>
            <a:ahLst/>
            <a:cxnLst/>
            <a:rect l="l" t="t" r="r" b="b"/>
            <a:pathLst>
              <a:path w="1012825" h="422275">
                <a:moveTo>
                  <a:pt x="935109" y="386836"/>
                </a:moveTo>
                <a:lnTo>
                  <a:pt x="883666" y="395096"/>
                </a:lnTo>
                <a:lnTo>
                  <a:pt x="878586" y="402081"/>
                </a:lnTo>
                <a:lnTo>
                  <a:pt x="879855" y="409575"/>
                </a:lnTo>
                <a:lnTo>
                  <a:pt x="880999" y="417068"/>
                </a:lnTo>
                <a:lnTo>
                  <a:pt x="888111" y="422147"/>
                </a:lnTo>
                <a:lnTo>
                  <a:pt x="993943" y="405130"/>
                </a:lnTo>
                <a:lnTo>
                  <a:pt x="982472" y="405130"/>
                </a:lnTo>
                <a:lnTo>
                  <a:pt x="935109" y="386836"/>
                </a:lnTo>
                <a:close/>
              </a:path>
              <a:path w="1012825" h="422275">
                <a:moveTo>
                  <a:pt x="962076" y="382469"/>
                </a:moveTo>
                <a:lnTo>
                  <a:pt x="935109" y="386836"/>
                </a:lnTo>
                <a:lnTo>
                  <a:pt x="982472" y="405130"/>
                </a:lnTo>
                <a:lnTo>
                  <a:pt x="984139" y="400812"/>
                </a:lnTo>
                <a:lnTo>
                  <a:pt x="976756" y="400812"/>
                </a:lnTo>
                <a:lnTo>
                  <a:pt x="962076" y="382469"/>
                </a:lnTo>
                <a:close/>
              </a:path>
              <a:path w="1012825" h="422275">
                <a:moveTo>
                  <a:pt x="925322" y="302387"/>
                </a:moveTo>
                <a:lnTo>
                  <a:pt x="913511" y="311912"/>
                </a:lnTo>
                <a:lnTo>
                  <a:pt x="912495" y="320547"/>
                </a:lnTo>
                <a:lnTo>
                  <a:pt x="945050" y="361196"/>
                </a:lnTo>
                <a:lnTo>
                  <a:pt x="992377" y="379475"/>
                </a:lnTo>
                <a:lnTo>
                  <a:pt x="982472" y="405130"/>
                </a:lnTo>
                <a:lnTo>
                  <a:pt x="993943" y="405130"/>
                </a:lnTo>
                <a:lnTo>
                  <a:pt x="1012825" y="402081"/>
                </a:lnTo>
                <a:lnTo>
                  <a:pt x="938656" y="309371"/>
                </a:lnTo>
                <a:lnTo>
                  <a:pt x="933957" y="303402"/>
                </a:lnTo>
                <a:lnTo>
                  <a:pt x="925322" y="302387"/>
                </a:lnTo>
                <a:close/>
              </a:path>
              <a:path w="1012825" h="422275">
                <a:moveTo>
                  <a:pt x="985266" y="378713"/>
                </a:moveTo>
                <a:lnTo>
                  <a:pt x="962076" y="382469"/>
                </a:lnTo>
                <a:lnTo>
                  <a:pt x="976756" y="400812"/>
                </a:lnTo>
                <a:lnTo>
                  <a:pt x="985266" y="378713"/>
                </a:lnTo>
                <a:close/>
              </a:path>
              <a:path w="1012825" h="422275">
                <a:moveTo>
                  <a:pt x="990405" y="378713"/>
                </a:moveTo>
                <a:lnTo>
                  <a:pt x="985266" y="378713"/>
                </a:lnTo>
                <a:lnTo>
                  <a:pt x="976756" y="400812"/>
                </a:lnTo>
                <a:lnTo>
                  <a:pt x="984139" y="400812"/>
                </a:lnTo>
                <a:lnTo>
                  <a:pt x="992377" y="379475"/>
                </a:lnTo>
                <a:lnTo>
                  <a:pt x="990405" y="378713"/>
                </a:lnTo>
                <a:close/>
              </a:path>
              <a:path w="1012825" h="422275">
                <a:moveTo>
                  <a:pt x="9906" y="0"/>
                </a:moveTo>
                <a:lnTo>
                  <a:pt x="0" y="25653"/>
                </a:lnTo>
                <a:lnTo>
                  <a:pt x="935109" y="386836"/>
                </a:lnTo>
                <a:lnTo>
                  <a:pt x="962076" y="382469"/>
                </a:lnTo>
                <a:lnTo>
                  <a:pt x="945050" y="361196"/>
                </a:lnTo>
                <a:lnTo>
                  <a:pt x="9906" y="0"/>
                </a:lnTo>
                <a:close/>
              </a:path>
              <a:path w="1012825" h="422275">
                <a:moveTo>
                  <a:pt x="945050" y="361196"/>
                </a:moveTo>
                <a:lnTo>
                  <a:pt x="962076" y="382469"/>
                </a:lnTo>
                <a:lnTo>
                  <a:pt x="985266" y="378713"/>
                </a:lnTo>
                <a:lnTo>
                  <a:pt x="990405" y="378713"/>
                </a:lnTo>
                <a:lnTo>
                  <a:pt x="945050" y="361196"/>
                </a:lnTo>
                <a:close/>
              </a:path>
            </a:pathLst>
          </a:custGeom>
          <a:solidFill>
            <a:srgbClr val="FF2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2184" y="1709927"/>
            <a:ext cx="1207135" cy="457200"/>
          </a:xfrm>
          <a:custGeom>
            <a:avLst/>
            <a:gdLst/>
            <a:ahLst/>
            <a:cxnLst/>
            <a:rect l="l" t="t" r="r" b="b"/>
            <a:pathLst>
              <a:path w="1207135" h="457200">
                <a:moveTo>
                  <a:pt x="603503" y="0"/>
                </a:moveTo>
                <a:lnTo>
                  <a:pt x="537755" y="1341"/>
                </a:lnTo>
                <a:lnTo>
                  <a:pt x="474055" y="5273"/>
                </a:lnTo>
                <a:lnTo>
                  <a:pt x="412772" y="11655"/>
                </a:lnTo>
                <a:lnTo>
                  <a:pt x="354274" y="20348"/>
                </a:lnTo>
                <a:lnTo>
                  <a:pt x="298929" y="31213"/>
                </a:lnTo>
                <a:lnTo>
                  <a:pt x="247107" y="44110"/>
                </a:lnTo>
                <a:lnTo>
                  <a:pt x="199175" y="58900"/>
                </a:lnTo>
                <a:lnTo>
                  <a:pt x="155503" y="75442"/>
                </a:lnTo>
                <a:lnTo>
                  <a:pt x="116457" y="93597"/>
                </a:lnTo>
                <a:lnTo>
                  <a:pt x="82408" y="113227"/>
                </a:lnTo>
                <a:lnTo>
                  <a:pt x="30772" y="156350"/>
                </a:lnTo>
                <a:lnTo>
                  <a:pt x="3542" y="203694"/>
                </a:lnTo>
                <a:lnTo>
                  <a:pt x="0" y="228600"/>
                </a:lnTo>
                <a:lnTo>
                  <a:pt x="3542" y="253505"/>
                </a:lnTo>
                <a:lnTo>
                  <a:pt x="30772" y="300849"/>
                </a:lnTo>
                <a:lnTo>
                  <a:pt x="82408" y="343972"/>
                </a:lnTo>
                <a:lnTo>
                  <a:pt x="116457" y="363602"/>
                </a:lnTo>
                <a:lnTo>
                  <a:pt x="155503" y="381757"/>
                </a:lnTo>
                <a:lnTo>
                  <a:pt x="199175" y="398299"/>
                </a:lnTo>
                <a:lnTo>
                  <a:pt x="247107" y="413089"/>
                </a:lnTo>
                <a:lnTo>
                  <a:pt x="298929" y="425986"/>
                </a:lnTo>
                <a:lnTo>
                  <a:pt x="354274" y="436851"/>
                </a:lnTo>
                <a:lnTo>
                  <a:pt x="412772" y="445544"/>
                </a:lnTo>
                <a:lnTo>
                  <a:pt x="474055" y="451926"/>
                </a:lnTo>
                <a:lnTo>
                  <a:pt x="537755" y="455858"/>
                </a:lnTo>
                <a:lnTo>
                  <a:pt x="603503" y="457200"/>
                </a:lnTo>
                <a:lnTo>
                  <a:pt x="669252" y="455858"/>
                </a:lnTo>
                <a:lnTo>
                  <a:pt x="732952" y="451926"/>
                </a:lnTo>
                <a:lnTo>
                  <a:pt x="794235" y="445544"/>
                </a:lnTo>
                <a:lnTo>
                  <a:pt x="852733" y="436851"/>
                </a:lnTo>
                <a:lnTo>
                  <a:pt x="908078" y="425986"/>
                </a:lnTo>
                <a:lnTo>
                  <a:pt x="959900" y="413089"/>
                </a:lnTo>
                <a:lnTo>
                  <a:pt x="1007832" y="398299"/>
                </a:lnTo>
                <a:lnTo>
                  <a:pt x="1051504" y="381757"/>
                </a:lnTo>
                <a:lnTo>
                  <a:pt x="1090550" y="363602"/>
                </a:lnTo>
                <a:lnTo>
                  <a:pt x="1124599" y="343972"/>
                </a:lnTo>
                <a:lnTo>
                  <a:pt x="1176235" y="300849"/>
                </a:lnTo>
                <a:lnTo>
                  <a:pt x="1203465" y="253505"/>
                </a:lnTo>
                <a:lnTo>
                  <a:pt x="1207007" y="228600"/>
                </a:lnTo>
                <a:lnTo>
                  <a:pt x="1203465" y="203694"/>
                </a:lnTo>
                <a:lnTo>
                  <a:pt x="1176235" y="156350"/>
                </a:lnTo>
                <a:lnTo>
                  <a:pt x="1124599" y="113227"/>
                </a:lnTo>
                <a:lnTo>
                  <a:pt x="1090550" y="93597"/>
                </a:lnTo>
                <a:lnTo>
                  <a:pt x="1051504" y="75442"/>
                </a:lnTo>
                <a:lnTo>
                  <a:pt x="1007832" y="58900"/>
                </a:lnTo>
                <a:lnTo>
                  <a:pt x="959900" y="44110"/>
                </a:lnTo>
                <a:lnTo>
                  <a:pt x="908078" y="31213"/>
                </a:lnTo>
                <a:lnTo>
                  <a:pt x="852733" y="20348"/>
                </a:lnTo>
                <a:lnTo>
                  <a:pt x="794235" y="11655"/>
                </a:lnTo>
                <a:lnTo>
                  <a:pt x="732952" y="5273"/>
                </a:lnTo>
                <a:lnTo>
                  <a:pt x="669252" y="1341"/>
                </a:lnTo>
                <a:lnTo>
                  <a:pt x="603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2184" y="1709927"/>
            <a:ext cx="1207135" cy="457200"/>
          </a:xfrm>
          <a:custGeom>
            <a:avLst/>
            <a:gdLst/>
            <a:ahLst/>
            <a:cxnLst/>
            <a:rect l="l" t="t" r="r" b="b"/>
            <a:pathLst>
              <a:path w="1207135" h="457200">
                <a:moveTo>
                  <a:pt x="0" y="228600"/>
                </a:moveTo>
                <a:lnTo>
                  <a:pt x="13922" y="179564"/>
                </a:lnTo>
                <a:lnTo>
                  <a:pt x="53724" y="134191"/>
                </a:lnTo>
                <a:lnTo>
                  <a:pt x="116457" y="93597"/>
                </a:lnTo>
                <a:lnTo>
                  <a:pt x="155503" y="75442"/>
                </a:lnTo>
                <a:lnTo>
                  <a:pt x="199175" y="58900"/>
                </a:lnTo>
                <a:lnTo>
                  <a:pt x="247107" y="44110"/>
                </a:lnTo>
                <a:lnTo>
                  <a:pt x="298929" y="31213"/>
                </a:lnTo>
                <a:lnTo>
                  <a:pt x="354274" y="20348"/>
                </a:lnTo>
                <a:lnTo>
                  <a:pt x="412772" y="11655"/>
                </a:lnTo>
                <a:lnTo>
                  <a:pt x="474055" y="5273"/>
                </a:lnTo>
                <a:lnTo>
                  <a:pt x="537755" y="1341"/>
                </a:lnTo>
                <a:lnTo>
                  <a:pt x="603503" y="0"/>
                </a:lnTo>
                <a:lnTo>
                  <a:pt x="669252" y="1341"/>
                </a:lnTo>
                <a:lnTo>
                  <a:pt x="732952" y="5273"/>
                </a:lnTo>
                <a:lnTo>
                  <a:pt x="794235" y="11655"/>
                </a:lnTo>
                <a:lnTo>
                  <a:pt x="852733" y="20348"/>
                </a:lnTo>
                <a:lnTo>
                  <a:pt x="908078" y="31213"/>
                </a:lnTo>
                <a:lnTo>
                  <a:pt x="959900" y="44110"/>
                </a:lnTo>
                <a:lnTo>
                  <a:pt x="1007832" y="58900"/>
                </a:lnTo>
                <a:lnTo>
                  <a:pt x="1051504" y="75442"/>
                </a:lnTo>
                <a:lnTo>
                  <a:pt x="1090550" y="93597"/>
                </a:lnTo>
                <a:lnTo>
                  <a:pt x="1124599" y="113227"/>
                </a:lnTo>
                <a:lnTo>
                  <a:pt x="1176235" y="156350"/>
                </a:lnTo>
                <a:lnTo>
                  <a:pt x="1203465" y="203694"/>
                </a:lnTo>
                <a:lnTo>
                  <a:pt x="1207007" y="228600"/>
                </a:lnTo>
                <a:lnTo>
                  <a:pt x="1203465" y="253505"/>
                </a:lnTo>
                <a:lnTo>
                  <a:pt x="1176235" y="300849"/>
                </a:lnTo>
                <a:lnTo>
                  <a:pt x="1124599" y="343972"/>
                </a:lnTo>
                <a:lnTo>
                  <a:pt x="1090550" y="363602"/>
                </a:lnTo>
                <a:lnTo>
                  <a:pt x="1051504" y="381757"/>
                </a:lnTo>
                <a:lnTo>
                  <a:pt x="1007832" y="398299"/>
                </a:lnTo>
                <a:lnTo>
                  <a:pt x="959900" y="413089"/>
                </a:lnTo>
                <a:lnTo>
                  <a:pt x="908078" y="425986"/>
                </a:lnTo>
                <a:lnTo>
                  <a:pt x="852733" y="436851"/>
                </a:lnTo>
                <a:lnTo>
                  <a:pt x="794235" y="445544"/>
                </a:lnTo>
                <a:lnTo>
                  <a:pt x="732952" y="451926"/>
                </a:lnTo>
                <a:lnTo>
                  <a:pt x="669252" y="455858"/>
                </a:lnTo>
                <a:lnTo>
                  <a:pt x="603503" y="457200"/>
                </a:lnTo>
                <a:lnTo>
                  <a:pt x="537755" y="455858"/>
                </a:lnTo>
                <a:lnTo>
                  <a:pt x="474055" y="451926"/>
                </a:lnTo>
                <a:lnTo>
                  <a:pt x="412772" y="445544"/>
                </a:lnTo>
                <a:lnTo>
                  <a:pt x="354274" y="436851"/>
                </a:lnTo>
                <a:lnTo>
                  <a:pt x="298929" y="425986"/>
                </a:lnTo>
                <a:lnTo>
                  <a:pt x="247107" y="413089"/>
                </a:lnTo>
                <a:lnTo>
                  <a:pt x="199175" y="398299"/>
                </a:lnTo>
                <a:lnTo>
                  <a:pt x="155503" y="381757"/>
                </a:lnTo>
                <a:lnTo>
                  <a:pt x="116457" y="363602"/>
                </a:lnTo>
                <a:lnTo>
                  <a:pt x="82408" y="343972"/>
                </a:lnTo>
                <a:lnTo>
                  <a:pt x="30772" y="300849"/>
                </a:lnTo>
                <a:lnTo>
                  <a:pt x="3542" y="253505"/>
                </a:lnTo>
                <a:lnTo>
                  <a:pt x="0" y="228600"/>
                </a:lnTo>
                <a:close/>
              </a:path>
            </a:pathLst>
          </a:custGeom>
          <a:ln w="24384">
            <a:solidFill>
              <a:srgbClr val="FF2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40121" y="1776222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>
                <a:latin typeface="Calibri"/>
                <a:cs typeface="Calibri"/>
              </a:rPr>
              <a:t>b</a:t>
            </a:r>
            <a:r>
              <a:rPr sz="1800" spc="5" dirty="0" err="1" smtClean="0">
                <a:latin typeface="Calibri"/>
                <a:cs typeface="Calibri"/>
              </a:rPr>
              <a:t>a</a:t>
            </a:r>
            <a:r>
              <a:rPr sz="1800" spc="-5" dirty="0" err="1" smtClean="0">
                <a:latin typeface="Calibri"/>
                <a:cs typeface="Calibri"/>
              </a:rPr>
              <a:t>li</a:t>
            </a:r>
            <a:r>
              <a:rPr sz="1800" spc="-30" dirty="0" err="1" smtClean="0">
                <a:latin typeface="Calibri"/>
                <a:cs typeface="Calibri"/>
              </a:rPr>
              <a:t>k</a:t>
            </a:r>
            <a:r>
              <a:rPr sz="1800" dirty="0" err="1" smtClean="0">
                <a:latin typeface="Calibri"/>
                <a:cs typeface="Calibri"/>
              </a:rPr>
              <a:t>an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4391" y="4057535"/>
            <a:ext cx="953769" cy="292735"/>
          </a:xfrm>
          <a:custGeom>
            <a:avLst/>
            <a:gdLst/>
            <a:ahLst/>
            <a:cxnLst/>
            <a:rect l="l" t="t" r="r" b="b"/>
            <a:pathLst>
              <a:path w="953769" h="292735">
                <a:moveTo>
                  <a:pt x="874366" y="40587"/>
                </a:moveTo>
                <a:lnTo>
                  <a:pt x="0" y="266128"/>
                </a:lnTo>
                <a:lnTo>
                  <a:pt x="6858" y="292684"/>
                </a:lnTo>
                <a:lnTo>
                  <a:pt x="881271" y="67142"/>
                </a:lnTo>
                <a:lnTo>
                  <a:pt x="900599" y="48003"/>
                </a:lnTo>
                <a:lnTo>
                  <a:pt x="874366" y="40587"/>
                </a:lnTo>
                <a:close/>
              </a:path>
              <a:path w="953769" h="292735">
                <a:moveTo>
                  <a:pt x="930327" y="27901"/>
                </a:moveTo>
                <a:lnTo>
                  <a:pt x="923544" y="27901"/>
                </a:lnTo>
                <a:lnTo>
                  <a:pt x="930402" y="54470"/>
                </a:lnTo>
                <a:lnTo>
                  <a:pt x="881271" y="67142"/>
                </a:lnTo>
                <a:lnTo>
                  <a:pt x="849629" y="98475"/>
                </a:lnTo>
                <a:lnTo>
                  <a:pt x="844169" y="103809"/>
                </a:lnTo>
                <a:lnTo>
                  <a:pt x="844169" y="112496"/>
                </a:lnTo>
                <a:lnTo>
                  <a:pt x="854836" y="123266"/>
                </a:lnTo>
                <a:lnTo>
                  <a:pt x="863472" y="123304"/>
                </a:lnTo>
                <a:lnTo>
                  <a:pt x="868934" y="117970"/>
                </a:lnTo>
                <a:lnTo>
                  <a:pt x="953261" y="34391"/>
                </a:lnTo>
                <a:lnTo>
                  <a:pt x="930327" y="27901"/>
                </a:lnTo>
                <a:close/>
              </a:path>
              <a:path w="953769" h="292735">
                <a:moveTo>
                  <a:pt x="924458" y="31445"/>
                </a:moveTo>
                <a:lnTo>
                  <a:pt x="917321" y="31445"/>
                </a:lnTo>
                <a:lnTo>
                  <a:pt x="923163" y="54381"/>
                </a:lnTo>
                <a:lnTo>
                  <a:pt x="894158" y="54381"/>
                </a:lnTo>
                <a:lnTo>
                  <a:pt x="881271" y="67142"/>
                </a:lnTo>
                <a:lnTo>
                  <a:pt x="930402" y="54470"/>
                </a:lnTo>
                <a:lnTo>
                  <a:pt x="923163" y="54381"/>
                </a:lnTo>
                <a:lnTo>
                  <a:pt x="900599" y="48003"/>
                </a:lnTo>
                <a:lnTo>
                  <a:pt x="928732" y="48003"/>
                </a:lnTo>
                <a:lnTo>
                  <a:pt x="924458" y="31445"/>
                </a:lnTo>
                <a:close/>
              </a:path>
              <a:path w="953769" h="292735">
                <a:moveTo>
                  <a:pt x="917321" y="31445"/>
                </a:moveTo>
                <a:lnTo>
                  <a:pt x="900599" y="48003"/>
                </a:lnTo>
                <a:lnTo>
                  <a:pt x="923163" y="54381"/>
                </a:lnTo>
                <a:lnTo>
                  <a:pt x="917321" y="31445"/>
                </a:lnTo>
                <a:close/>
              </a:path>
              <a:path w="953769" h="292735">
                <a:moveTo>
                  <a:pt x="923544" y="27901"/>
                </a:moveTo>
                <a:lnTo>
                  <a:pt x="874366" y="40587"/>
                </a:lnTo>
                <a:lnTo>
                  <a:pt x="900599" y="48003"/>
                </a:lnTo>
                <a:lnTo>
                  <a:pt x="917321" y="31445"/>
                </a:lnTo>
                <a:lnTo>
                  <a:pt x="924458" y="31445"/>
                </a:lnTo>
                <a:lnTo>
                  <a:pt x="923544" y="27901"/>
                </a:lnTo>
                <a:close/>
              </a:path>
              <a:path w="953769" h="292735">
                <a:moveTo>
                  <a:pt x="831722" y="0"/>
                </a:moveTo>
                <a:lnTo>
                  <a:pt x="824103" y="4241"/>
                </a:lnTo>
                <a:lnTo>
                  <a:pt x="820039" y="18808"/>
                </a:lnTo>
                <a:lnTo>
                  <a:pt x="824229" y="26390"/>
                </a:lnTo>
                <a:lnTo>
                  <a:pt x="874366" y="40587"/>
                </a:lnTo>
                <a:lnTo>
                  <a:pt x="923544" y="27901"/>
                </a:lnTo>
                <a:lnTo>
                  <a:pt x="930327" y="27901"/>
                </a:lnTo>
                <a:lnTo>
                  <a:pt x="831722" y="0"/>
                </a:lnTo>
                <a:close/>
              </a:path>
            </a:pathLst>
          </a:custGeom>
          <a:solidFill>
            <a:srgbClr val="FF2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400" y="1252726"/>
            <a:ext cx="1944624" cy="3889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0943" y="173786"/>
            <a:ext cx="2180590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908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P</a:t>
            </a:r>
            <a:r>
              <a:rPr dirty="0"/>
              <a:t>en</a:t>
            </a:r>
            <a:r>
              <a:rPr spc="10" dirty="0"/>
              <a:t>u</a:t>
            </a:r>
            <a:r>
              <a:rPr dirty="0"/>
              <a:t>tup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8814" y="1226007"/>
            <a:ext cx="765492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“Sebaik-baik </a:t>
            </a:r>
            <a:r>
              <a:rPr sz="2800" spc="-5" dirty="0">
                <a:latin typeface="Calibri"/>
                <a:cs typeface="Calibri"/>
              </a:rPr>
              <a:t>manusia </a:t>
            </a:r>
            <a:r>
              <a:rPr sz="2800" dirty="0">
                <a:latin typeface="Calibri"/>
                <a:cs typeface="Calibri"/>
              </a:rPr>
              <a:t>adalah </a:t>
            </a:r>
            <a:r>
              <a:rPr sz="2800" spc="-15" dirty="0">
                <a:latin typeface="Calibri"/>
                <a:cs typeface="Calibri"/>
              </a:rPr>
              <a:t>yang </a:t>
            </a:r>
            <a:r>
              <a:rPr sz="2800" spc="-5" dirty="0">
                <a:latin typeface="Calibri"/>
                <a:cs typeface="Calibri"/>
              </a:rPr>
              <a:t>paling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bermanfaat</a:t>
            </a:r>
            <a:endParaRPr sz="2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bagi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manusia”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1023" y="1588007"/>
            <a:ext cx="1901952" cy="196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321064"/>
            <a:ext cx="3536315" cy="30454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Sodiq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Purwanto</a:t>
            </a:r>
            <a:endParaRPr sz="2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081390073986</a:t>
            </a:r>
            <a:endParaRPr sz="2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diqshow@gmail.com</a:t>
            </a:r>
            <a:endParaRPr sz="2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Ketua </a:t>
            </a:r>
            <a:r>
              <a:rPr sz="2200" spc="5" dirty="0">
                <a:latin typeface="Calibri"/>
                <a:cs typeface="Calibri"/>
              </a:rPr>
              <a:t>MKPS </a:t>
            </a:r>
            <a:r>
              <a:rPr sz="2200" dirty="0">
                <a:latin typeface="Calibri"/>
                <a:cs typeface="Calibri"/>
              </a:rPr>
              <a:t>SMK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Disdikbud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spc="-40" dirty="0">
                <a:latin typeface="Calibri"/>
                <a:cs typeface="Calibri"/>
              </a:rPr>
              <a:t>Prov. </a:t>
            </a:r>
            <a:r>
              <a:rPr sz="2200" spc="-10" dirty="0">
                <a:latin typeface="Calibri"/>
                <a:cs typeface="Calibri"/>
              </a:rPr>
              <a:t>Jawa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Tengah</a:t>
            </a:r>
            <a:endParaRPr sz="22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Jln. Merpati </a:t>
            </a:r>
            <a:r>
              <a:rPr sz="2200" dirty="0">
                <a:latin typeface="Calibri"/>
                <a:cs typeface="Calibri"/>
              </a:rPr>
              <a:t>8 </a:t>
            </a:r>
            <a:r>
              <a:rPr sz="2200" spc="-10" dirty="0">
                <a:latin typeface="Calibri"/>
                <a:cs typeface="Calibri"/>
              </a:rPr>
              <a:t>RT </a:t>
            </a:r>
            <a:r>
              <a:rPr sz="2200" spc="5" dirty="0">
                <a:latin typeface="Calibri"/>
                <a:cs typeface="Calibri"/>
              </a:rPr>
              <a:t>04 </a:t>
            </a:r>
            <a:r>
              <a:rPr sz="2200" spc="-5" dirty="0">
                <a:latin typeface="Calibri"/>
                <a:cs typeface="Calibri"/>
              </a:rPr>
              <a:t>RW </a:t>
            </a:r>
            <a:r>
              <a:rPr sz="2200" spc="5" dirty="0">
                <a:latin typeface="Calibri"/>
                <a:cs typeface="Calibri"/>
              </a:rPr>
              <a:t>06  </a:t>
            </a:r>
            <a:r>
              <a:rPr sz="2200" spc="-5" dirty="0">
                <a:latin typeface="Calibri"/>
                <a:cs typeface="Calibri"/>
              </a:rPr>
              <a:t>Purwokerto </a:t>
            </a:r>
            <a:r>
              <a:rPr sz="2200" spc="-10" dirty="0">
                <a:latin typeface="Calibri"/>
                <a:cs typeface="Calibri"/>
              </a:rPr>
              <a:t>Patebon</a:t>
            </a:r>
            <a:r>
              <a:rPr sz="2200" spc="-1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Kendal  Jawa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Tengah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6311" y="1118614"/>
            <a:ext cx="1941576" cy="402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" y="1310462"/>
            <a:ext cx="234823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solidFill>
                  <a:srgbClr val="000000"/>
                </a:solidFill>
              </a:rPr>
              <a:t>Kejadian </a:t>
            </a:r>
            <a:r>
              <a:rPr sz="2200" dirty="0">
                <a:solidFill>
                  <a:srgbClr val="000000"/>
                </a:solidFill>
              </a:rPr>
              <a:t>tidak</a:t>
            </a:r>
            <a:r>
              <a:rPr sz="2200" spc="-114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biasa: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261620" y="1713356"/>
            <a:ext cx="3674110" cy="2509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Batal </a:t>
            </a:r>
            <a:r>
              <a:rPr sz="2200" spc="5" dirty="0">
                <a:latin typeface="Calibri"/>
                <a:cs typeface="Calibri"/>
              </a:rPr>
              <a:t>UN </a:t>
            </a:r>
            <a:r>
              <a:rPr sz="2200" dirty="0">
                <a:latin typeface="Calibri"/>
                <a:cs typeface="Calibri"/>
              </a:rPr>
              <a:t>dan </a:t>
            </a:r>
            <a:r>
              <a:rPr sz="2200" spc="5" dirty="0">
                <a:latin typeface="Calibri"/>
                <a:cs typeface="Calibri"/>
              </a:rPr>
              <a:t>UKK, </a:t>
            </a:r>
            <a:r>
              <a:rPr sz="2200" dirty="0">
                <a:latin typeface="Calibri"/>
                <a:cs typeface="Calibri"/>
              </a:rPr>
              <a:t>US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online,  </a:t>
            </a:r>
            <a:r>
              <a:rPr sz="2200" spc="5" dirty="0">
                <a:latin typeface="Calibri"/>
                <a:cs typeface="Calibri"/>
              </a:rPr>
              <a:t>KBM </a:t>
            </a:r>
            <a:r>
              <a:rPr sz="2200" dirty="0">
                <a:latin typeface="Calibri"/>
                <a:cs typeface="Calibri"/>
              </a:rPr>
              <a:t>online, perubahan  </a:t>
            </a:r>
            <a:r>
              <a:rPr sz="2200" spc="-15" dirty="0">
                <a:latin typeface="Calibri"/>
                <a:cs typeface="Calibri"/>
              </a:rPr>
              <a:t>ketentuan </a:t>
            </a:r>
            <a:r>
              <a:rPr sz="2200" spc="-10" dirty="0">
                <a:latin typeface="Calibri"/>
                <a:cs typeface="Calibri"/>
              </a:rPr>
              <a:t>kelulusan </a:t>
            </a:r>
            <a:r>
              <a:rPr sz="2200" spc="5" dirty="0">
                <a:latin typeface="Calibri"/>
                <a:cs typeface="Calibri"/>
              </a:rPr>
              <a:t>&amp;  </a:t>
            </a:r>
            <a:r>
              <a:rPr sz="2200" spc="-15" dirty="0">
                <a:latin typeface="Calibri"/>
                <a:cs typeface="Calibri"/>
              </a:rPr>
              <a:t>kenaikan </a:t>
            </a:r>
            <a:r>
              <a:rPr sz="2200" spc="-10" dirty="0">
                <a:latin typeface="Calibri"/>
                <a:cs typeface="Calibri"/>
              </a:rPr>
              <a:t>kelas, </a:t>
            </a:r>
            <a:r>
              <a:rPr sz="2200" spc="10" dirty="0">
                <a:latin typeface="Calibri"/>
                <a:cs typeface="Calibri"/>
              </a:rPr>
              <a:t>PKL,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Sekolah swasta: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partisipasi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orang </a:t>
            </a:r>
            <a:r>
              <a:rPr sz="2200" dirty="0">
                <a:latin typeface="Calibri"/>
                <a:cs typeface="Calibri"/>
              </a:rPr>
              <a:t>tua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tersendat.</a:t>
            </a:r>
            <a:endParaRPr sz="2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WFH,</a:t>
            </a:r>
            <a:r>
              <a:rPr sz="2200" spc="-5" dirty="0">
                <a:latin typeface="Calibri"/>
                <a:cs typeface="Calibri"/>
              </a:rPr>
              <a:t> LFH.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6718" y="1389821"/>
            <a:ext cx="2402840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44170" marR="6985" indent="-344170" algn="r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44170" algn="l"/>
                <a:tab pos="344805" algn="l"/>
              </a:tabLst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ion</a:t>
            </a:r>
            <a:endParaRPr sz="2400">
              <a:latin typeface="Calibri"/>
              <a:cs typeface="Calibri"/>
            </a:endParaRPr>
          </a:p>
          <a:p>
            <a:pPr marL="344170" marR="7620" indent="-344170" algn="r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44170" algn="l"/>
                <a:tab pos="344805" algn="l"/>
              </a:tabLst>
            </a:pPr>
            <a:r>
              <a:rPr sz="2400" dirty="0">
                <a:latin typeface="Calibri"/>
                <a:cs typeface="Calibri"/>
              </a:rPr>
              <a:t>Virtual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visitation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35144" y="3685032"/>
            <a:ext cx="765605" cy="842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6992" y="3374135"/>
            <a:ext cx="618744" cy="618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93660" y="4133734"/>
            <a:ext cx="614772" cy="768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9223" y="4349495"/>
            <a:ext cx="560831" cy="560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3636" y="3277035"/>
            <a:ext cx="1090605" cy="632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61251" y="2371394"/>
            <a:ext cx="907617" cy="1143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23944" y="1536191"/>
            <a:ext cx="1823974" cy="16686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4152" y="429767"/>
            <a:ext cx="2701925" cy="2320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7432" y="2855988"/>
            <a:ext cx="1080363" cy="1004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1400" y="173786"/>
            <a:ext cx="1683766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97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Spi</a:t>
            </a:r>
            <a:r>
              <a:rPr spc="-20" dirty="0"/>
              <a:t>r</a:t>
            </a:r>
            <a:r>
              <a:rPr spc="-10" dirty="0"/>
              <a:t>i</a:t>
            </a:r>
            <a:r>
              <a:rPr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161286"/>
            <a:ext cx="2953511" cy="396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88360" y="1183335"/>
            <a:ext cx="5747385" cy="38188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4170" marR="5715" indent="-344170" algn="r">
              <a:lnSpc>
                <a:spcPts val="3195"/>
              </a:lnSpc>
              <a:spcBef>
                <a:spcPts val="110"/>
              </a:spcBef>
              <a:buFont typeface="Arial"/>
              <a:buChar char="•"/>
              <a:tabLst>
                <a:tab pos="344170" algn="l"/>
                <a:tab pos="344805" algn="l"/>
              </a:tabLst>
            </a:pPr>
            <a:r>
              <a:rPr sz="2800" dirty="0">
                <a:latin typeface="Calibri"/>
                <a:cs typeface="Calibri"/>
              </a:rPr>
              <a:t>Di balik </a:t>
            </a:r>
            <a:r>
              <a:rPr sz="2800" spc="-15" dirty="0">
                <a:latin typeface="Calibri"/>
                <a:cs typeface="Calibri"/>
              </a:rPr>
              <a:t>kesulitan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terdapat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ts val="3195"/>
              </a:lnSpc>
            </a:pP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mud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344170" marR="6985" indent="-344170" algn="r">
              <a:lnSpc>
                <a:spcPts val="3190"/>
              </a:lnSpc>
              <a:spcBef>
                <a:spcPts val="340"/>
              </a:spcBef>
              <a:buFont typeface="Arial"/>
              <a:buChar char="•"/>
              <a:tabLst>
                <a:tab pos="344170" algn="l"/>
                <a:tab pos="344805" algn="l"/>
              </a:tabLst>
            </a:pPr>
            <a:r>
              <a:rPr sz="2800" spc="-5" dirty="0">
                <a:latin typeface="Calibri"/>
                <a:cs typeface="Calibri"/>
              </a:rPr>
              <a:t>Tidak ada </a:t>
            </a:r>
            <a:r>
              <a:rPr sz="2800" spc="-15" dirty="0">
                <a:latin typeface="Calibri"/>
                <a:cs typeface="Calibri"/>
              </a:rPr>
              <a:t>yang </a:t>
            </a:r>
            <a:r>
              <a:rPr sz="2800" dirty="0">
                <a:latin typeface="Calibri"/>
                <a:cs typeface="Calibri"/>
              </a:rPr>
              <a:t>sia-sia dalam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semua</a:t>
            </a:r>
            <a:endParaRPr sz="2800">
              <a:latin typeface="Calibri"/>
              <a:cs typeface="Calibri"/>
            </a:endParaRPr>
          </a:p>
          <a:p>
            <a:pPr marR="7620" algn="r">
              <a:lnSpc>
                <a:spcPts val="3190"/>
              </a:lnSpc>
              <a:tabLst>
                <a:tab pos="2405380" algn="l"/>
              </a:tabLst>
            </a:pPr>
            <a:r>
              <a:rPr sz="2800" spc="-15" dirty="0">
                <a:latin typeface="Calibri"/>
                <a:cs typeface="Calibri"/>
              </a:rPr>
              <a:t>yang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diciptakan	</a:t>
            </a:r>
            <a:r>
              <a:rPr sz="2800" spc="5" dirty="0">
                <a:latin typeface="Calibri"/>
                <a:cs typeface="Calibri"/>
              </a:rPr>
              <a:t>Allah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swt.</a:t>
            </a:r>
            <a:endParaRPr sz="2800">
              <a:latin typeface="Calibri"/>
              <a:cs typeface="Calibri"/>
            </a:endParaRPr>
          </a:p>
          <a:p>
            <a:pPr marL="344170" marR="5080" indent="-344170" algn="r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44170" algn="l"/>
                <a:tab pos="344805" algn="l"/>
              </a:tabLst>
            </a:pPr>
            <a:r>
              <a:rPr sz="2800" spc="5" dirty="0">
                <a:latin typeface="Calibri"/>
                <a:cs typeface="Calibri"/>
              </a:rPr>
              <a:t>Ada </a:t>
            </a:r>
            <a:r>
              <a:rPr sz="2800" spc="-5" dirty="0">
                <a:latin typeface="Calibri"/>
                <a:cs typeface="Calibri"/>
              </a:rPr>
              <a:t>hikmah di </a:t>
            </a:r>
            <a:r>
              <a:rPr sz="2800" dirty="0">
                <a:latin typeface="Calibri"/>
                <a:cs typeface="Calibri"/>
              </a:rPr>
              <a:t>balik </a:t>
            </a:r>
            <a:r>
              <a:rPr sz="2800" spc="-5" dirty="0">
                <a:latin typeface="Calibri"/>
                <a:cs typeface="Calibri"/>
              </a:rPr>
              <a:t>semua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peristiwa;</a:t>
            </a:r>
            <a:endParaRPr sz="2800">
              <a:latin typeface="Calibri"/>
              <a:cs typeface="Calibri"/>
            </a:endParaRPr>
          </a:p>
          <a:p>
            <a:pPr marL="344170" marR="5080" lvl="1" indent="-344170" algn="r">
              <a:lnSpc>
                <a:spcPts val="3195"/>
              </a:lnSpc>
              <a:spcBef>
                <a:spcPts val="340"/>
              </a:spcBef>
              <a:buFont typeface="Arial"/>
              <a:buChar char="•"/>
              <a:tabLst>
                <a:tab pos="344170" algn="l"/>
                <a:tab pos="344805" algn="l"/>
              </a:tabLst>
            </a:pPr>
            <a:r>
              <a:rPr sz="2800" spc="-5" dirty="0">
                <a:latin typeface="Calibri"/>
                <a:cs typeface="Calibri"/>
              </a:rPr>
              <a:t>Berbuat </a:t>
            </a:r>
            <a:r>
              <a:rPr sz="2800" dirty="0">
                <a:latin typeface="Calibri"/>
                <a:cs typeface="Calibri"/>
              </a:rPr>
              <a:t>baik </a:t>
            </a:r>
            <a:r>
              <a:rPr sz="2800" spc="-20" dirty="0">
                <a:latin typeface="Calibri"/>
                <a:cs typeface="Calibri"/>
              </a:rPr>
              <a:t>kepada </a:t>
            </a:r>
            <a:r>
              <a:rPr sz="2800" spc="-5" dirty="0">
                <a:latin typeface="Calibri"/>
                <a:cs typeface="Calibri"/>
              </a:rPr>
              <a:t>sesama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akan</a:t>
            </a:r>
            <a:endParaRPr sz="2800">
              <a:latin typeface="Calibri"/>
              <a:cs typeface="Calibri"/>
            </a:endParaRPr>
          </a:p>
          <a:p>
            <a:pPr marR="7620" algn="r">
              <a:lnSpc>
                <a:spcPts val="3195"/>
              </a:lnSpc>
            </a:pPr>
            <a:r>
              <a:rPr sz="2800" spc="-20" dirty="0">
                <a:latin typeface="Calibri"/>
                <a:cs typeface="Calibri"/>
              </a:rPr>
              <a:t>kembali kepada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dirinya.</a:t>
            </a:r>
            <a:endParaRPr sz="2800">
              <a:latin typeface="Calibri"/>
              <a:cs typeface="Calibri"/>
            </a:endParaRPr>
          </a:p>
          <a:p>
            <a:pPr marL="344170" marR="5715" indent="-344170" algn="r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44170" algn="l"/>
                <a:tab pos="344805" algn="l"/>
              </a:tabLst>
            </a:pPr>
            <a:r>
              <a:rPr sz="2800" spc="-5" dirty="0">
                <a:latin typeface="Calibri"/>
                <a:cs typeface="Calibri"/>
              </a:rPr>
              <a:t>Cobaan </a:t>
            </a:r>
            <a:r>
              <a:rPr sz="2800" spc="-10" dirty="0">
                <a:latin typeface="Calibri"/>
                <a:cs typeface="Calibri"/>
              </a:rPr>
              <a:t>menghadirkan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kedewasaan</a:t>
            </a:r>
            <a:endParaRPr sz="28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1185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8752" y="173786"/>
            <a:ext cx="2192908" cy="10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0183" y="288747"/>
            <a:ext cx="1606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Aktivitas</a:t>
            </a:r>
          </a:p>
        </p:txBody>
      </p:sp>
      <p:sp>
        <p:nvSpPr>
          <p:cNvPr id="4" name="object 4"/>
          <p:cNvSpPr/>
          <p:nvPr/>
        </p:nvSpPr>
        <p:spPr>
          <a:xfrm>
            <a:off x="771144" y="2532888"/>
            <a:ext cx="1841266" cy="1975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05708" y="1226007"/>
            <a:ext cx="5417820" cy="3776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7505" marR="114300" indent="-34480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5" dirty="0">
                <a:latin typeface="Calibri"/>
                <a:cs typeface="Calibri"/>
              </a:rPr>
              <a:t>Pembimbingan </a:t>
            </a:r>
            <a:r>
              <a:rPr sz="2800" dirty="0">
                <a:latin typeface="Calibri"/>
                <a:cs typeface="Calibri"/>
              </a:rPr>
              <a:t>dan penilaian guru  </a:t>
            </a:r>
            <a:r>
              <a:rPr sz="2800" spc="-5" dirty="0">
                <a:latin typeface="Calibri"/>
                <a:cs typeface="Calibri"/>
              </a:rPr>
              <a:t>induksi.</a:t>
            </a:r>
            <a:endParaRPr sz="28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Pembinaan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KS.</a:t>
            </a:r>
            <a:endParaRPr sz="28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Pembinaan </a:t>
            </a:r>
            <a:r>
              <a:rPr sz="2800" dirty="0">
                <a:latin typeface="Calibri"/>
                <a:cs typeface="Calibri"/>
              </a:rPr>
              <a:t>guru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mapel.</a:t>
            </a:r>
            <a:endParaRPr sz="28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Pembinaan </a:t>
            </a:r>
            <a:r>
              <a:rPr sz="2800" spc="-15" dirty="0">
                <a:latin typeface="Calibri"/>
                <a:cs typeface="Calibri"/>
              </a:rPr>
              <a:t>waka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kurikulum</a:t>
            </a:r>
            <a:endParaRPr sz="28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20" dirty="0">
                <a:latin typeface="Calibri"/>
                <a:cs typeface="Calibri"/>
              </a:rPr>
              <a:t>Workshop </a:t>
            </a:r>
            <a:r>
              <a:rPr sz="2800" spc="-10" dirty="0">
                <a:latin typeface="Calibri"/>
                <a:cs typeface="Calibri"/>
              </a:rPr>
              <a:t>pengembangan</a:t>
            </a:r>
            <a:r>
              <a:rPr sz="2800" spc="-5" dirty="0">
                <a:latin typeface="Calibri"/>
                <a:cs typeface="Calibri"/>
              </a:rPr>
              <a:t> KTSP</a:t>
            </a:r>
            <a:endParaRPr sz="28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Pembinaan </a:t>
            </a:r>
            <a:r>
              <a:rPr sz="2800" dirty="0">
                <a:latin typeface="Calibri"/>
                <a:cs typeface="Calibri"/>
              </a:rPr>
              <a:t>guru </a:t>
            </a:r>
            <a:r>
              <a:rPr sz="2800" spc="5" dirty="0">
                <a:latin typeface="Calibri"/>
                <a:cs typeface="Calibri"/>
              </a:rPr>
              <a:t>BK </a:t>
            </a:r>
            <a:r>
              <a:rPr sz="2800" spc="-5" dirty="0">
                <a:latin typeface="Calibri"/>
                <a:cs typeface="Calibri"/>
              </a:rPr>
              <a:t>(dalam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proses)</a:t>
            </a:r>
            <a:endParaRPr sz="2800">
              <a:latin typeface="Calibri"/>
              <a:cs typeface="Calibri"/>
            </a:endParaRPr>
          </a:p>
          <a:p>
            <a:pPr marL="318135">
              <a:lnSpc>
                <a:spcPct val="100000"/>
              </a:lnSpc>
              <a:spcBef>
                <a:spcPts val="1185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2823" y="137223"/>
            <a:ext cx="2278253" cy="690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1784" y="502983"/>
            <a:ext cx="1299844" cy="690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59" y="502983"/>
            <a:ext cx="1101648" cy="690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8559" y="502983"/>
            <a:ext cx="1342390" cy="690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78473" y="209803"/>
            <a:ext cx="25901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01040">
              <a:lnSpc>
                <a:spcPct val="100000"/>
              </a:lnSpc>
              <a:spcBef>
                <a:spcPts val="100"/>
              </a:spcBef>
            </a:pPr>
            <a:r>
              <a:rPr sz="2400" spc="-40" dirty="0"/>
              <a:t>P</a:t>
            </a:r>
            <a:r>
              <a:rPr sz="2400" dirty="0"/>
              <a:t>e</a:t>
            </a:r>
            <a:r>
              <a:rPr sz="2400" spc="10" dirty="0"/>
              <a:t>mb</a:t>
            </a:r>
            <a:r>
              <a:rPr sz="2400" dirty="0"/>
              <a:t>im</a:t>
            </a:r>
            <a:r>
              <a:rPr sz="2400" spc="20" dirty="0"/>
              <a:t>b</a:t>
            </a:r>
            <a:r>
              <a:rPr sz="2400" dirty="0"/>
              <a:t>i</a:t>
            </a:r>
            <a:r>
              <a:rPr sz="2400" spc="15" dirty="0"/>
              <a:t>n</a:t>
            </a:r>
            <a:r>
              <a:rPr sz="2400" spc="-50" dirty="0"/>
              <a:t>g</a:t>
            </a:r>
            <a:r>
              <a:rPr sz="2400" dirty="0"/>
              <a:t>an  </a:t>
            </a:r>
            <a:r>
              <a:rPr sz="2400" spc="-5" dirty="0"/>
              <a:t>Induksi </a:t>
            </a:r>
            <a:r>
              <a:rPr sz="2400" dirty="0"/>
              <a:t>Guru</a:t>
            </a:r>
            <a:r>
              <a:rPr sz="2400" spc="-105" dirty="0"/>
              <a:t> </a:t>
            </a:r>
            <a:r>
              <a:rPr sz="2400" spc="-5" dirty="0"/>
              <a:t>Pemula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43255" y="1740407"/>
            <a:ext cx="3252216" cy="2770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108450" y="2100198"/>
          <a:ext cx="503046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"/>
                <a:gridCol w="1663064"/>
                <a:gridCol w="2465705"/>
                <a:gridCol w="660400"/>
              </a:tblGrid>
              <a:tr h="190500">
                <a:tc>
                  <a:txBody>
                    <a:bodyPr/>
                    <a:lstStyle/>
                    <a:p>
                      <a:pPr marL="2540" algn="ctr">
                        <a:lnSpc>
                          <a:spcPts val="1275"/>
                        </a:lnSpc>
                        <a:spcBef>
                          <a:spcPts val="120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ts val="1275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Display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name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5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Username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275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Password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1905" algn="ctr">
                        <a:lnSpc>
                          <a:spcPts val="1280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28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Iffah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Salsabila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280"/>
                        </a:lnSpc>
                        <a:spcBef>
                          <a:spcPts val="270"/>
                        </a:spcBef>
                      </a:pPr>
                      <a:r>
                        <a:rPr sz="11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knd.iffah.salsabila@365.lppks.org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8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Kendal01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1905" algn="ctr">
                        <a:lnSpc>
                          <a:spcPts val="1275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275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Tommy Candra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Hermawan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275"/>
                        </a:lnSpc>
                        <a:spcBef>
                          <a:spcPts val="270"/>
                        </a:spcBef>
                      </a:pPr>
                      <a:r>
                        <a:rPr sz="11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8"/>
                        </a:rPr>
                        <a:t>knd.tommy.candra@365.lppks.org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75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Kendal01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1905" algn="ctr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Yudik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Yuliyanto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9"/>
                        </a:rPr>
                        <a:t>knd.yudik.yuliyanto@365.lppks.org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Kendal01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1905" algn="ctr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Aharridla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Royhan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10"/>
                        </a:rPr>
                        <a:t>knd.aharridla.royhan@365.lppks.org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Kendal01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1905" algn="ctr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M.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Dimas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Dermawan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11"/>
                        </a:rPr>
                        <a:t>knd.dimas.dermawan@365.lppks.org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75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Kendal01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1905" algn="ctr">
                        <a:lnSpc>
                          <a:spcPts val="1270"/>
                        </a:lnSpc>
                        <a:spcBef>
                          <a:spcPts val="27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27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Alfaolis Suriarso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Suryo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270"/>
                        </a:lnSpc>
                        <a:spcBef>
                          <a:spcPts val="275"/>
                        </a:spcBef>
                      </a:pPr>
                      <a:r>
                        <a:rPr sz="11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12"/>
                        </a:rPr>
                        <a:t>knd.alfaolis.suriarso@365.lppks.org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7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Kendal01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61620" y="1362202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PERENCANAAN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7526" y="3668064"/>
            <a:ext cx="12312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Calibri"/>
                <a:cs typeface="Calibri"/>
              </a:rPr>
              <a:t>Daftar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akun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03011" y="136525"/>
            <a:ext cx="364934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800" spc="-55" dirty="0"/>
              <a:t>P</a:t>
            </a:r>
            <a:r>
              <a:rPr sz="2800" dirty="0"/>
              <a:t>e</a:t>
            </a:r>
            <a:r>
              <a:rPr sz="2800" spc="-10" dirty="0"/>
              <a:t>m</a:t>
            </a:r>
            <a:r>
              <a:rPr sz="2800" spc="-5" dirty="0"/>
              <a:t>bi</a:t>
            </a:r>
            <a:r>
              <a:rPr sz="2800" spc="-15" dirty="0"/>
              <a:t>m</a:t>
            </a:r>
            <a:r>
              <a:rPr sz="2800" spc="-5" dirty="0"/>
              <a:t>bi</a:t>
            </a:r>
            <a:r>
              <a:rPr sz="2800" spc="-20" dirty="0"/>
              <a:t>n</a:t>
            </a:r>
            <a:r>
              <a:rPr sz="2800" spc="-50" dirty="0"/>
              <a:t>g</a:t>
            </a:r>
            <a:r>
              <a:rPr sz="2800" dirty="0"/>
              <a:t>a</a:t>
            </a:r>
            <a:r>
              <a:rPr sz="2800" spc="-20" dirty="0"/>
              <a:t>n</a:t>
            </a:r>
            <a:r>
              <a:rPr sz="2800" spc="-5" dirty="0"/>
              <a:t>/</a:t>
            </a:r>
            <a:r>
              <a:rPr sz="2800" spc="-15" dirty="0"/>
              <a:t>p</a:t>
            </a:r>
            <a:r>
              <a:rPr sz="2800" dirty="0"/>
              <a:t>e</a:t>
            </a:r>
            <a:r>
              <a:rPr sz="2800" spc="-20" dirty="0"/>
              <a:t>n</a:t>
            </a:r>
            <a:r>
              <a:rPr sz="2800" dirty="0"/>
              <a:t>ilaian</a:t>
            </a:r>
          </a:p>
          <a:p>
            <a:pPr marR="6985" algn="r">
              <a:lnSpc>
                <a:spcPct val="100000"/>
              </a:lnSpc>
            </a:pPr>
            <a:r>
              <a:rPr sz="2800" dirty="0"/>
              <a:t>guru</a:t>
            </a:r>
            <a:r>
              <a:rPr sz="2800" spc="-80" dirty="0"/>
              <a:t> </a:t>
            </a:r>
            <a:r>
              <a:rPr lang="en-US" sz="2800" spc="-10" dirty="0" err="1" smtClean="0"/>
              <a:t>pemula</a:t>
            </a: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4743703" y="1159002"/>
            <a:ext cx="3329304" cy="24860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Membuat </a:t>
            </a:r>
            <a:r>
              <a:rPr sz="2400" spc="-20" dirty="0">
                <a:latin typeface="Calibri"/>
                <a:cs typeface="Calibri"/>
              </a:rPr>
              <a:t>kelas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virtual</a:t>
            </a:r>
          </a:p>
          <a:p>
            <a:pPr marL="354330" marR="5080" indent="-341630">
              <a:lnSpc>
                <a:spcPct val="11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0" dirty="0">
                <a:latin typeface="Calibri"/>
                <a:cs typeface="Calibri"/>
              </a:rPr>
              <a:t>Tatap </a:t>
            </a:r>
            <a:r>
              <a:rPr sz="2400" spc="-15" dirty="0">
                <a:latin typeface="Calibri"/>
                <a:cs typeface="Calibri"/>
              </a:rPr>
              <a:t>muka </a:t>
            </a:r>
            <a:r>
              <a:rPr sz="2400" spc="5" dirty="0">
                <a:latin typeface="Calibri"/>
                <a:cs typeface="Calibri"/>
              </a:rPr>
              <a:t>online  </a:t>
            </a:r>
            <a:r>
              <a:rPr sz="2400" spc="-5" dirty="0">
                <a:latin typeface="Calibri"/>
                <a:cs typeface="Calibri"/>
              </a:rPr>
              <a:t>(vicon)---ppt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interaktif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Penugasan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Balikan</a:t>
            </a:r>
            <a:endParaRPr sz="24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sz="2100" i="1" spc="-10" dirty="0">
                <a:latin typeface="Calibri"/>
                <a:cs typeface="Calibri"/>
              </a:rPr>
              <a:t>Catatan:</a:t>
            </a:r>
            <a:r>
              <a:rPr sz="2100" i="1" spc="-4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Dimulai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8358" y="3607714"/>
            <a:ext cx="2597150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842135" algn="l"/>
              </a:tabLst>
            </a:pPr>
            <a:r>
              <a:rPr sz="2100" i="1" dirty="0">
                <a:latin typeface="Calibri"/>
                <a:cs typeface="Calibri"/>
              </a:rPr>
              <a:t>se</a:t>
            </a:r>
            <a:r>
              <a:rPr sz="2100" i="1" spc="-5" dirty="0">
                <a:latin typeface="Calibri"/>
                <a:cs typeface="Calibri"/>
              </a:rPr>
              <a:t>b</a:t>
            </a:r>
            <a:r>
              <a:rPr sz="2100" i="1" spc="5" dirty="0">
                <a:latin typeface="Calibri"/>
                <a:cs typeface="Calibri"/>
              </a:rPr>
              <a:t>el</a:t>
            </a:r>
            <a:r>
              <a:rPr sz="2100" i="1" spc="-5" dirty="0">
                <a:latin typeface="Calibri"/>
                <a:cs typeface="Calibri"/>
              </a:rPr>
              <a:t>u</a:t>
            </a:r>
            <a:r>
              <a:rPr sz="2100" i="1" spc="10" dirty="0">
                <a:latin typeface="Calibri"/>
                <a:cs typeface="Calibri"/>
              </a:rPr>
              <a:t>m</a:t>
            </a:r>
            <a:r>
              <a:rPr sz="2100" i="1" dirty="0">
                <a:latin typeface="Calibri"/>
                <a:cs typeface="Calibri"/>
              </a:rPr>
              <a:t>	</a:t>
            </a:r>
            <a:r>
              <a:rPr sz="2100" i="1" spc="10" dirty="0">
                <a:latin typeface="Calibri"/>
                <a:cs typeface="Calibri"/>
              </a:rPr>
              <a:t>w</a:t>
            </a:r>
            <a:r>
              <a:rPr sz="2100" i="1" spc="-5" dirty="0">
                <a:latin typeface="Calibri"/>
                <a:cs typeface="Calibri"/>
              </a:rPr>
              <a:t>aba</a:t>
            </a:r>
            <a:r>
              <a:rPr sz="2100" i="1" spc="5" dirty="0">
                <a:latin typeface="Calibri"/>
                <a:cs typeface="Calibri"/>
              </a:rPr>
              <a:t>h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8358" y="3897883"/>
            <a:ext cx="2152015" cy="634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10"/>
              </a:spcBef>
            </a:pPr>
            <a:r>
              <a:rPr sz="2100" i="1" dirty="0">
                <a:latin typeface="Calibri"/>
                <a:cs typeface="Calibri"/>
              </a:rPr>
              <a:t>Covid-19 </a:t>
            </a:r>
            <a:r>
              <a:rPr sz="2100" i="1" spc="-5" dirty="0">
                <a:latin typeface="Calibri"/>
                <a:cs typeface="Calibri"/>
              </a:rPr>
              <a:t>dan</a:t>
            </a:r>
            <a:r>
              <a:rPr sz="2100" i="1" spc="-14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masih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100" i="1" dirty="0">
                <a:latin typeface="Calibri"/>
                <a:cs typeface="Calibri"/>
              </a:rPr>
              <a:t>berproses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81416" y="1548383"/>
            <a:ext cx="832393" cy="890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9795" y="1454861"/>
            <a:ext cx="21202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0" dirty="0">
                <a:latin typeface="Calibri"/>
                <a:cs typeface="Calibri"/>
              </a:rPr>
              <a:t>Aplikasi </a:t>
            </a:r>
            <a:r>
              <a:rPr sz="2200" spc="-5" dirty="0">
                <a:latin typeface="Calibri"/>
                <a:cs typeface="Calibri"/>
              </a:rPr>
              <a:t>Office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365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8216" y="1828800"/>
            <a:ext cx="2535935" cy="1438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1647" y="2453639"/>
            <a:ext cx="12192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90852" y="4320641"/>
            <a:ext cx="105410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latin typeface="Calibri"/>
                <a:cs typeface="Calibri"/>
              </a:rPr>
              <a:t>Grup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WA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0327"/>
            <a:ext cx="3419855" cy="224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53967"/>
            <a:ext cx="3291839" cy="10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261" y="4210761"/>
            <a:ext cx="583565" cy="658495"/>
          </a:xfrm>
          <a:custGeom>
            <a:avLst/>
            <a:gdLst/>
            <a:ahLst/>
            <a:cxnLst/>
            <a:rect l="l" t="t" r="r" b="b"/>
            <a:pathLst>
              <a:path w="583565" h="658495">
                <a:moveTo>
                  <a:pt x="547315" y="40804"/>
                </a:moveTo>
                <a:lnTo>
                  <a:pt x="521477" y="49346"/>
                </a:lnTo>
                <a:lnTo>
                  <a:pt x="0" y="639813"/>
                </a:lnTo>
                <a:lnTo>
                  <a:pt x="20561" y="657974"/>
                </a:lnTo>
                <a:lnTo>
                  <a:pt x="542029" y="67517"/>
                </a:lnTo>
                <a:lnTo>
                  <a:pt x="547315" y="40804"/>
                </a:lnTo>
                <a:close/>
              </a:path>
              <a:path w="583565" h="658495">
                <a:moveTo>
                  <a:pt x="581108" y="11328"/>
                </a:moveTo>
                <a:lnTo>
                  <a:pt x="555053" y="11328"/>
                </a:lnTo>
                <a:lnTo>
                  <a:pt x="575614" y="29489"/>
                </a:lnTo>
                <a:lnTo>
                  <a:pt x="542029" y="67517"/>
                </a:lnTo>
                <a:lnTo>
                  <a:pt x="531914" y="118643"/>
                </a:lnTo>
                <a:lnTo>
                  <a:pt x="536740" y="125856"/>
                </a:lnTo>
                <a:lnTo>
                  <a:pt x="551611" y="128790"/>
                </a:lnTo>
                <a:lnTo>
                  <a:pt x="558825" y="123964"/>
                </a:lnTo>
                <a:lnTo>
                  <a:pt x="581108" y="11328"/>
                </a:lnTo>
                <a:close/>
              </a:path>
              <a:path w="583565" h="658495">
                <a:moveTo>
                  <a:pt x="562314" y="17741"/>
                </a:moveTo>
                <a:lnTo>
                  <a:pt x="551878" y="17741"/>
                </a:lnTo>
                <a:lnTo>
                  <a:pt x="569633" y="33426"/>
                </a:lnTo>
                <a:lnTo>
                  <a:pt x="547315" y="40804"/>
                </a:lnTo>
                <a:lnTo>
                  <a:pt x="542029" y="67517"/>
                </a:lnTo>
                <a:lnTo>
                  <a:pt x="575614" y="29489"/>
                </a:lnTo>
                <a:lnTo>
                  <a:pt x="562314" y="17741"/>
                </a:lnTo>
                <a:close/>
              </a:path>
              <a:path w="583565" h="658495">
                <a:moveTo>
                  <a:pt x="583349" y="0"/>
                </a:moveTo>
                <a:lnTo>
                  <a:pt x="463372" y="39674"/>
                </a:lnTo>
                <a:lnTo>
                  <a:pt x="459473" y="47421"/>
                </a:lnTo>
                <a:lnTo>
                  <a:pt x="464235" y="61810"/>
                </a:lnTo>
                <a:lnTo>
                  <a:pt x="471982" y="65709"/>
                </a:lnTo>
                <a:lnTo>
                  <a:pt x="521477" y="49346"/>
                </a:lnTo>
                <a:lnTo>
                  <a:pt x="555053" y="11328"/>
                </a:lnTo>
                <a:lnTo>
                  <a:pt x="581108" y="11328"/>
                </a:lnTo>
                <a:lnTo>
                  <a:pt x="583349" y="0"/>
                </a:lnTo>
                <a:close/>
              </a:path>
              <a:path w="583565" h="658495">
                <a:moveTo>
                  <a:pt x="555053" y="11328"/>
                </a:moveTo>
                <a:lnTo>
                  <a:pt x="521477" y="49346"/>
                </a:lnTo>
                <a:lnTo>
                  <a:pt x="547315" y="40804"/>
                </a:lnTo>
                <a:lnTo>
                  <a:pt x="551878" y="17741"/>
                </a:lnTo>
                <a:lnTo>
                  <a:pt x="562314" y="17741"/>
                </a:lnTo>
                <a:lnTo>
                  <a:pt x="555053" y="11328"/>
                </a:lnTo>
                <a:close/>
              </a:path>
              <a:path w="583565" h="658495">
                <a:moveTo>
                  <a:pt x="551878" y="17741"/>
                </a:moveTo>
                <a:lnTo>
                  <a:pt x="547315" y="40804"/>
                </a:lnTo>
                <a:lnTo>
                  <a:pt x="569633" y="33426"/>
                </a:lnTo>
                <a:lnTo>
                  <a:pt x="551878" y="17741"/>
                </a:lnTo>
                <a:close/>
              </a:path>
            </a:pathLst>
          </a:custGeom>
          <a:solidFill>
            <a:srgbClr val="FF2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4832" y="1411223"/>
            <a:ext cx="3105912" cy="2798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61890" y="136525"/>
            <a:ext cx="364871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800" spc="-60" dirty="0"/>
              <a:t>P</a:t>
            </a:r>
            <a:r>
              <a:rPr sz="2800" dirty="0"/>
              <a:t>e</a:t>
            </a:r>
            <a:r>
              <a:rPr sz="2800" spc="-15" dirty="0"/>
              <a:t>mb</a:t>
            </a:r>
            <a:r>
              <a:rPr sz="2800" dirty="0"/>
              <a:t>i</a:t>
            </a:r>
            <a:r>
              <a:rPr sz="2800" spc="-5" dirty="0"/>
              <a:t>m</a:t>
            </a:r>
            <a:r>
              <a:rPr sz="2800" spc="-15" dirty="0"/>
              <a:t>b</a:t>
            </a:r>
            <a:r>
              <a:rPr sz="2800" dirty="0"/>
              <a:t>in</a:t>
            </a:r>
            <a:r>
              <a:rPr sz="2800" spc="-60" dirty="0"/>
              <a:t>g</a:t>
            </a:r>
            <a:r>
              <a:rPr sz="2800" dirty="0"/>
              <a:t>a</a:t>
            </a:r>
            <a:r>
              <a:rPr sz="2800" spc="-15" dirty="0"/>
              <a:t>n</a:t>
            </a:r>
            <a:r>
              <a:rPr sz="2800" spc="-5" dirty="0"/>
              <a:t>/</a:t>
            </a:r>
            <a:r>
              <a:rPr sz="2800" spc="-15" dirty="0"/>
              <a:t>p</a:t>
            </a:r>
            <a:r>
              <a:rPr sz="2800" dirty="0"/>
              <a:t>e</a:t>
            </a:r>
            <a:r>
              <a:rPr sz="2800" spc="-20" dirty="0"/>
              <a:t>n</a:t>
            </a:r>
            <a:r>
              <a:rPr sz="2800" dirty="0"/>
              <a:t>ilaian</a:t>
            </a:r>
          </a:p>
          <a:p>
            <a:pPr marR="5080" algn="r">
              <a:lnSpc>
                <a:spcPct val="100000"/>
              </a:lnSpc>
            </a:pPr>
            <a:r>
              <a:rPr sz="2800" dirty="0"/>
              <a:t>guru</a:t>
            </a:r>
            <a:r>
              <a:rPr sz="2800" spc="-100" dirty="0"/>
              <a:t> </a:t>
            </a:r>
            <a:r>
              <a:rPr lang="en-US" sz="2800" spc="-5" dirty="0" err="1" smtClean="0"/>
              <a:t>pemula</a:t>
            </a:r>
            <a:endParaRPr sz="2800" dirty="0"/>
          </a:p>
        </p:txBody>
      </p:sp>
      <p:sp>
        <p:nvSpPr>
          <p:cNvPr id="12" name="object 12"/>
          <p:cNvSpPr/>
          <p:nvPr/>
        </p:nvSpPr>
        <p:spPr>
          <a:xfrm>
            <a:off x="7247001" y="3930332"/>
            <a:ext cx="127635" cy="717550"/>
          </a:xfrm>
          <a:custGeom>
            <a:avLst/>
            <a:gdLst/>
            <a:ahLst/>
            <a:cxnLst/>
            <a:rect l="l" t="t" r="r" b="b"/>
            <a:pathLst>
              <a:path w="127634" h="717550">
                <a:moveTo>
                  <a:pt x="63626" y="54387"/>
                </a:moveTo>
                <a:lnTo>
                  <a:pt x="49910" y="77902"/>
                </a:lnTo>
                <a:lnTo>
                  <a:pt x="49910" y="717130"/>
                </a:lnTo>
                <a:lnTo>
                  <a:pt x="77343" y="717130"/>
                </a:lnTo>
                <a:lnTo>
                  <a:pt x="77343" y="77902"/>
                </a:lnTo>
                <a:lnTo>
                  <a:pt x="63626" y="54387"/>
                </a:lnTo>
                <a:close/>
              </a:path>
              <a:path w="127634" h="717550">
                <a:moveTo>
                  <a:pt x="63626" y="0"/>
                </a:moveTo>
                <a:lnTo>
                  <a:pt x="0" y="109143"/>
                </a:lnTo>
                <a:lnTo>
                  <a:pt x="2158" y="117551"/>
                </a:lnTo>
                <a:lnTo>
                  <a:pt x="8763" y="121361"/>
                </a:lnTo>
                <a:lnTo>
                  <a:pt x="15240" y="125183"/>
                </a:lnTo>
                <a:lnTo>
                  <a:pt x="23622" y="122974"/>
                </a:lnTo>
                <a:lnTo>
                  <a:pt x="49910" y="77902"/>
                </a:lnTo>
                <a:lnTo>
                  <a:pt x="49910" y="27216"/>
                </a:lnTo>
                <a:lnTo>
                  <a:pt x="79493" y="27216"/>
                </a:lnTo>
                <a:lnTo>
                  <a:pt x="63626" y="0"/>
                </a:lnTo>
                <a:close/>
              </a:path>
              <a:path w="127634" h="717550">
                <a:moveTo>
                  <a:pt x="79493" y="27216"/>
                </a:moveTo>
                <a:lnTo>
                  <a:pt x="77343" y="27216"/>
                </a:lnTo>
                <a:lnTo>
                  <a:pt x="77343" y="77902"/>
                </a:lnTo>
                <a:lnTo>
                  <a:pt x="103631" y="122974"/>
                </a:lnTo>
                <a:lnTo>
                  <a:pt x="112014" y="125183"/>
                </a:lnTo>
                <a:lnTo>
                  <a:pt x="118491" y="121361"/>
                </a:lnTo>
                <a:lnTo>
                  <a:pt x="125095" y="117551"/>
                </a:lnTo>
                <a:lnTo>
                  <a:pt x="127253" y="109143"/>
                </a:lnTo>
                <a:lnTo>
                  <a:pt x="79493" y="27216"/>
                </a:lnTo>
                <a:close/>
              </a:path>
              <a:path w="127634" h="717550">
                <a:moveTo>
                  <a:pt x="77343" y="27216"/>
                </a:moveTo>
                <a:lnTo>
                  <a:pt x="49910" y="27216"/>
                </a:lnTo>
                <a:lnTo>
                  <a:pt x="49910" y="77902"/>
                </a:lnTo>
                <a:lnTo>
                  <a:pt x="63626" y="54387"/>
                </a:lnTo>
                <a:lnTo>
                  <a:pt x="51816" y="34137"/>
                </a:lnTo>
                <a:lnTo>
                  <a:pt x="77343" y="34137"/>
                </a:lnTo>
                <a:lnTo>
                  <a:pt x="77343" y="27216"/>
                </a:lnTo>
                <a:close/>
              </a:path>
              <a:path w="127634" h="717550">
                <a:moveTo>
                  <a:pt x="77343" y="34137"/>
                </a:moveTo>
                <a:lnTo>
                  <a:pt x="75438" y="34137"/>
                </a:lnTo>
                <a:lnTo>
                  <a:pt x="63626" y="54387"/>
                </a:lnTo>
                <a:lnTo>
                  <a:pt x="77343" y="77902"/>
                </a:lnTo>
                <a:lnTo>
                  <a:pt x="77343" y="34137"/>
                </a:lnTo>
                <a:close/>
              </a:path>
              <a:path w="127634" h="717550">
                <a:moveTo>
                  <a:pt x="75438" y="34137"/>
                </a:moveTo>
                <a:lnTo>
                  <a:pt x="51816" y="34137"/>
                </a:lnTo>
                <a:lnTo>
                  <a:pt x="63626" y="54387"/>
                </a:lnTo>
                <a:lnTo>
                  <a:pt x="75438" y="34137"/>
                </a:lnTo>
                <a:close/>
              </a:path>
            </a:pathLst>
          </a:custGeom>
          <a:solidFill>
            <a:srgbClr val="FF2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3650" y="4566615"/>
            <a:ext cx="1603375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95"/>
              </a:spcBef>
            </a:pPr>
            <a:r>
              <a:rPr sz="1300" spc="-15" dirty="0">
                <a:latin typeface="Calibri"/>
                <a:cs typeface="Calibri"/>
              </a:rPr>
              <a:t>Kumpulan </a:t>
            </a:r>
            <a:r>
              <a:rPr sz="1300" spc="-10" dirty="0">
                <a:latin typeface="Calibri"/>
                <a:cs typeface="Calibri"/>
              </a:rPr>
              <a:t>tugas,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bahan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05"/>
              </a:lnSpc>
            </a:pPr>
            <a:r>
              <a:rPr sz="1300" spc="-5" dirty="0">
                <a:latin typeface="Calibri"/>
                <a:cs typeface="Calibri"/>
              </a:rPr>
              <a:t>bacaan,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reeferensi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472" y="4751933"/>
            <a:ext cx="112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Menu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vicon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1397" y="4793386"/>
            <a:ext cx="2525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32760" y="1014983"/>
            <a:ext cx="3517391" cy="1978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15280" y="3046348"/>
            <a:ext cx="127635" cy="717550"/>
          </a:xfrm>
          <a:custGeom>
            <a:avLst/>
            <a:gdLst/>
            <a:ahLst/>
            <a:cxnLst/>
            <a:rect l="l" t="t" r="r" b="b"/>
            <a:pathLst>
              <a:path w="127635" h="717550">
                <a:moveTo>
                  <a:pt x="63627" y="54410"/>
                </a:moveTo>
                <a:lnTo>
                  <a:pt x="49911" y="77923"/>
                </a:lnTo>
                <a:lnTo>
                  <a:pt x="49911" y="717169"/>
                </a:lnTo>
                <a:lnTo>
                  <a:pt x="77343" y="717169"/>
                </a:lnTo>
                <a:lnTo>
                  <a:pt x="77343" y="77923"/>
                </a:lnTo>
                <a:lnTo>
                  <a:pt x="63627" y="54410"/>
                </a:lnTo>
                <a:close/>
              </a:path>
              <a:path w="127635" h="717550">
                <a:moveTo>
                  <a:pt x="63627" y="0"/>
                </a:moveTo>
                <a:lnTo>
                  <a:pt x="3810" y="102616"/>
                </a:lnTo>
                <a:lnTo>
                  <a:pt x="0" y="109219"/>
                </a:lnTo>
                <a:lnTo>
                  <a:pt x="2159" y="117601"/>
                </a:lnTo>
                <a:lnTo>
                  <a:pt x="8763" y="121412"/>
                </a:lnTo>
                <a:lnTo>
                  <a:pt x="15240" y="125222"/>
                </a:lnTo>
                <a:lnTo>
                  <a:pt x="23622" y="123062"/>
                </a:lnTo>
                <a:lnTo>
                  <a:pt x="27432" y="116458"/>
                </a:lnTo>
                <a:lnTo>
                  <a:pt x="49911" y="77923"/>
                </a:lnTo>
                <a:lnTo>
                  <a:pt x="49911" y="27305"/>
                </a:lnTo>
                <a:lnTo>
                  <a:pt x="79543" y="27305"/>
                </a:lnTo>
                <a:lnTo>
                  <a:pt x="63627" y="0"/>
                </a:lnTo>
                <a:close/>
              </a:path>
              <a:path w="127635" h="717550">
                <a:moveTo>
                  <a:pt x="79543" y="27305"/>
                </a:moveTo>
                <a:lnTo>
                  <a:pt x="77343" y="27305"/>
                </a:lnTo>
                <a:lnTo>
                  <a:pt x="77343" y="77923"/>
                </a:lnTo>
                <a:lnTo>
                  <a:pt x="99822" y="116458"/>
                </a:lnTo>
                <a:lnTo>
                  <a:pt x="103632" y="123062"/>
                </a:lnTo>
                <a:lnTo>
                  <a:pt x="112014" y="125222"/>
                </a:lnTo>
                <a:lnTo>
                  <a:pt x="118491" y="121412"/>
                </a:lnTo>
                <a:lnTo>
                  <a:pt x="125095" y="117601"/>
                </a:lnTo>
                <a:lnTo>
                  <a:pt x="127254" y="109219"/>
                </a:lnTo>
                <a:lnTo>
                  <a:pt x="123444" y="102616"/>
                </a:lnTo>
                <a:lnTo>
                  <a:pt x="79543" y="27305"/>
                </a:lnTo>
                <a:close/>
              </a:path>
              <a:path w="127635" h="717550">
                <a:moveTo>
                  <a:pt x="77343" y="27305"/>
                </a:moveTo>
                <a:lnTo>
                  <a:pt x="49911" y="27305"/>
                </a:lnTo>
                <a:lnTo>
                  <a:pt x="49911" y="77923"/>
                </a:lnTo>
                <a:lnTo>
                  <a:pt x="63627" y="54410"/>
                </a:lnTo>
                <a:lnTo>
                  <a:pt x="51816" y="34162"/>
                </a:lnTo>
                <a:lnTo>
                  <a:pt x="77343" y="34162"/>
                </a:lnTo>
                <a:lnTo>
                  <a:pt x="77343" y="27305"/>
                </a:lnTo>
                <a:close/>
              </a:path>
              <a:path w="127635" h="717550">
                <a:moveTo>
                  <a:pt x="77343" y="34162"/>
                </a:moveTo>
                <a:lnTo>
                  <a:pt x="75438" y="34162"/>
                </a:lnTo>
                <a:lnTo>
                  <a:pt x="63627" y="54410"/>
                </a:lnTo>
                <a:lnTo>
                  <a:pt x="77343" y="77923"/>
                </a:lnTo>
                <a:lnTo>
                  <a:pt x="77343" y="34162"/>
                </a:lnTo>
                <a:close/>
              </a:path>
              <a:path w="127635" h="717550">
                <a:moveTo>
                  <a:pt x="75438" y="34162"/>
                </a:moveTo>
                <a:lnTo>
                  <a:pt x="51816" y="34162"/>
                </a:lnTo>
                <a:lnTo>
                  <a:pt x="63627" y="54410"/>
                </a:lnTo>
                <a:lnTo>
                  <a:pt x="75438" y="34162"/>
                </a:lnTo>
                <a:close/>
              </a:path>
            </a:pathLst>
          </a:custGeom>
          <a:solidFill>
            <a:srgbClr val="FF2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57878" y="3807358"/>
            <a:ext cx="145859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-5" dirty="0">
                <a:latin typeface="Calibri"/>
                <a:cs typeface="Calibri"/>
              </a:rPr>
              <a:t>Pelaksanaan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Vicon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3576" y="0"/>
            <a:ext cx="2327021" cy="89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0559" y="0"/>
            <a:ext cx="745058" cy="89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5944" y="466394"/>
            <a:ext cx="1732533" cy="915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3055" y="466394"/>
            <a:ext cx="1171778" cy="915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6288" y="466394"/>
            <a:ext cx="2064766" cy="915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36260" y="81229"/>
            <a:ext cx="353250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27505">
              <a:lnSpc>
                <a:spcPct val="100000"/>
              </a:lnSpc>
              <a:spcBef>
                <a:spcPts val="95"/>
              </a:spcBef>
            </a:pPr>
            <a:r>
              <a:rPr sz="3200" spc="-70" dirty="0"/>
              <a:t>P</a:t>
            </a:r>
            <a:r>
              <a:rPr sz="3200" spc="-5" dirty="0"/>
              <a:t>enu</a:t>
            </a:r>
            <a:r>
              <a:rPr sz="3200" spc="-40" dirty="0"/>
              <a:t>g</a:t>
            </a:r>
            <a:r>
              <a:rPr sz="3200" spc="-5" dirty="0"/>
              <a:t>a</a:t>
            </a:r>
            <a:r>
              <a:rPr sz="3200" dirty="0"/>
              <a:t>s</a:t>
            </a:r>
            <a:r>
              <a:rPr sz="3200" spc="-5" dirty="0"/>
              <a:t>a</a:t>
            </a:r>
            <a:r>
              <a:rPr sz="3200" spc="-15" dirty="0"/>
              <a:t>n</a:t>
            </a:r>
            <a:r>
              <a:rPr sz="3200" spc="-5" dirty="0"/>
              <a:t>,  </a:t>
            </a:r>
            <a:r>
              <a:rPr sz="3200" spc="-10" dirty="0"/>
              <a:t>balikan dan</a:t>
            </a:r>
            <a:r>
              <a:rPr sz="3200" spc="-5" dirty="0"/>
              <a:t> penilaian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3324097" y="4844262"/>
            <a:ext cx="234759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SODIQPURWANTOWEBINARLPPKS220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7689" y="4793386"/>
            <a:ext cx="179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50964" y="2590926"/>
            <a:ext cx="1240790" cy="234950"/>
          </a:xfrm>
          <a:custGeom>
            <a:avLst/>
            <a:gdLst/>
            <a:ahLst/>
            <a:cxnLst/>
            <a:rect l="l" t="t" r="r" b="b"/>
            <a:pathLst>
              <a:path w="1240790" h="234950">
                <a:moveTo>
                  <a:pt x="99186" y="108585"/>
                </a:moveTo>
                <a:lnTo>
                  <a:pt x="0" y="186817"/>
                </a:lnTo>
                <a:lnTo>
                  <a:pt x="109854" y="231902"/>
                </a:lnTo>
                <a:lnTo>
                  <a:pt x="116839" y="234696"/>
                </a:lnTo>
                <a:lnTo>
                  <a:pt x="124840" y="231394"/>
                </a:lnTo>
                <a:lnTo>
                  <a:pt x="127761" y="224409"/>
                </a:lnTo>
                <a:lnTo>
                  <a:pt x="130555" y="217424"/>
                </a:lnTo>
                <a:lnTo>
                  <a:pt x="127253" y="209423"/>
                </a:lnTo>
                <a:lnTo>
                  <a:pt x="96147" y="196596"/>
                </a:lnTo>
                <a:lnTo>
                  <a:pt x="28828" y="196596"/>
                </a:lnTo>
                <a:lnTo>
                  <a:pt x="25018" y="169418"/>
                </a:lnTo>
                <a:lnTo>
                  <a:pt x="75312" y="162387"/>
                </a:lnTo>
                <a:lnTo>
                  <a:pt x="116204" y="130175"/>
                </a:lnTo>
                <a:lnTo>
                  <a:pt x="117220" y="121539"/>
                </a:lnTo>
                <a:lnTo>
                  <a:pt x="112521" y="115570"/>
                </a:lnTo>
                <a:lnTo>
                  <a:pt x="107822" y="109728"/>
                </a:lnTo>
                <a:lnTo>
                  <a:pt x="99186" y="108585"/>
                </a:lnTo>
                <a:close/>
              </a:path>
              <a:path w="1240790" h="234950">
                <a:moveTo>
                  <a:pt x="75312" y="162387"/>
                </a:moveTo>
                <a:lnTo>
                  <a:pt x="25018" y="169418"/>
                </a:lnTo>
                <a:lnTo>
                  <a:pt x="28828" y="196596"/>
                </a:lnTo>
                <a:lnTo>
                  <a:pt x="48816" y="193802"/>
                </a:lnTo>
                <a:lnTo>
                  <a:pt x="35432" y="193802"/>
                </a:lnTo>
                <a:lnTo>
                  <a:pt x="32130" y="170307"/>
                </a:lnTo>
                <a:lnTo>
                  <a:pt x="65258" y="170307"/>
                </a:lnTo>
                <a:lnTo>
                  <a:pt x="75312" y="162387"/>
                </a:lnTo>
                <a:close/>
              </a:path>
              <a:path w="1240790" h="234950">
                <a:moveTo>
                  <a:pt x="79051" y="189575"/>
                </a:moveTo>
                <a:lnTo>
                  <a:pt x="28828" y="196596"/>
                </a:lnTo>
                <a:lnTo>
                  <a:pt x="96147" y="196596"/>
                </a:lnTo>
                <a:lnTo>
                  <a:pt x="79051" y="189575"/>
                </a:lnTo>
                <a:close/>
              </a:path>
              <a:path w="1240790" h="234950">
                <a:moveTo>
                  <a:pt x="32130" y="170307"/>
                </a:moveTo>
                <a:lnTo>
                  <a:pt x="35432" y="193802"/>
                </a:lnTo>
                <a:lnTo>
                  <a:pt x="53906" y="179249"/>
                </a:lnTo>
                <a:lnTo>
                  <a:pt x="32130" y="170307"/>
                </a:lnTo>
                <a:close/>
              </a:path>
              <a:path w="1240790" h="234950">
                <a:moveTo>
                  <a:pt x="53906" y="179249"/>
                </a:moveTo>
                <a:lnTo>
                  <a:pt x="35432" y="193802"/>
                </a:lnTo>
                <a:lnTo>
                  <a:pt x="48816" y="193802"/>
                </a:lnTo>
                <a:lnTo>
                  <a:pt x="79051" y="189575"/>
                </a:lnTo>
                <a:lnTo>
                  <a:pt x="53906" y="179249"/>
                </a:lnTo>
                <a:close/>
              </a:path>
              <a:path w="1240790" h="234950">
                <a:moveTo>
                  <a:pt x="1236979" y="0"/>
                </a:moveTo>
                <a:lnTo>
                  <a:pt x="75312" y="162387"/>
                </a:lnTo>
                <a:lnTo>
                  <a:pt x="53906" y="179249"/>
                </a:lnTo>
                <a:lnTo>
                  <a:pt x="79051" y="189575"/>
                </a:lnTo>
                <a:lnTo>
                  <a:pt x="1240789" y="27178"/>
                </a:lnTo>
                <a:lnTo>
                  <a:pt x="1236979" y="0"/>
                </a:lnTo>
                <a:close/>
              </a:path>
              <a:path w="1240790" h="234950">
                <a:moveTo>
                  <a:pt x="65258" y="170307"/>
                </a:moveTo>
                <a:lnTo>
                  <a:pt x="32130" y="170307"/>
                </a:lnTo>
                <a:lnTo>
                  <a:pt x="53906" y="179249"/>
                </a:lnTo>
                <a:lnTo>
                  <a:pt x="65258" y="170307"/>
                </a:lnTo>
                <a:close/>
              </a:path>
            </a:pathLst>
          </a:custGeom>
          <a:solidFill>
            <a:srgbClr val="FF2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5559" y="1267967"/>
            <a:ext cx="2520695" cy="3617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704" y="1207006"/>
            <a:ext cx="5346192" cy="3938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17064" y="1825751"/>
            <a:ext cx="1588135" cy="457200"/>
          </a:xfrm>
          <a:custGeom>
            <a:avLst/>
            <a:gdLst/>
            <a:ahLst/>
            <a:cxnLst/>
            <a:rect l="l" t="t" r="r" b="b"/>
            <a:pathLst>
              <a:path w="1588135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511808" y="0"/>
                </a:lnTo>
                <a:lnTo>
                  <a:pt x="1541448" y="5994"/>
                </a:lnTo>
                <a:lnTo>
                  <a:pt x="1565671" y="22336"/>
                </a:lnTo>
                <a:lnTo>
                  <a:pt x="1582013" y="46559"/>
                </a:lnTo>
                <a:lnTo>
                  <a:pt x="1588008" y="76200"/>
                </a:lnTo>
                <a:lnTo>
                  <a:pt x="1588008" y="381000"/>
                </a:lnTo>
                <a:lnTo>
                  <a:pt x="1582013" y="410640"/>
                </a:lnTo>
                <a:lnTo>
                  <a:pt x="1565671" y="434863"/>
                </a:lnTo>
                <a:lnTo>
                  <a:pt x="1541448" y="451205"/>
                </a:lnTo>
                <a:lnTo>
                  <a:pt x="1511808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438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27554" y="1904491"/>
            <a:ext cx="13646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Calibri"/>
                <a:cs typeface="Calibri"/>
              </a:rPr>
              <a:t>Hasil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penugasan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77384" y="3499103"/>
            <a:ext cx="1100455" cy="457200"/>
          </a:xfrm>
          <a:custGeom>
            <a:avLst/>
            <a:gdLst/>
            <a:ahLst/>
            <a:cxnLst/>
            <a:rect l="l" t="t" r="r" b="b"/>
            <a:pathLst>
              <a:path w="1100454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024127" y="0"/>
                </a:lnTo>
                <a:lnTo>
                  <a:pt x="1053768" y="5994"/>
                </a:lnTo>
                <a:lnTo>
                  <a:pt x="1077991" y="22336"/>
                </a:lnTo>
                <a:lnTo>
                  <a:pt x="1094333" y="46559"/>
                </a:lnTo>
                <a:lnTo>
                  <a:pt x="1100327" y="76200"/>
                </a:lnTo>
                <a:lnTo>
                  <a:pt x="1100327" y="381000"/>
                </a:lnTo>
                <a:lnTo>
                  <a:pt x="1094333" y="410662"/>
                </a:lnTo>
                <a:lnTo>
                  <a:pt x="1077991" y="434882"/>
                </a:lnTo>
                <a:lnTo>
                  <a:pt x="1053768" y="451212"/>
                </a:lnTo>
                <a:lnTo>
                  <a:pt x="1024127" y="457200"/>
                </a:lnTo>
                <a:lnTo>
                  <a:pt x="76200" y="457200"/>
                </a:lnTo>
                <a:lnTo>
                  <a:pt x="46559" y="451212"/>
                </a:lnTo>
                <a:lnTo>
                  <a:pt x="22336" y="434882"/>
                </a:lnTo>
                <a:lnTo>
                  <a:pt x="5994" y="410662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438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20715" y="3578733"/>
            <a:ext cx="6146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Calibri"/>
                <a:cs typeface="Calibri"/>
              </a:rPr>
              <a:t>b</a:t>
            </a:r>
            <a:r>
              <a:rPr sz="1600" spc="-10" dirty="0">
                <a:latin typeface="Calibri"/>
                <a:cs typeface="Calibri"/>
              </a:rPr>
              <a:t>ali</a:t>
            </a:r>
            <a:r>
              <a:rPr sz="1600" spc="-35" dirty="0">
                <a:latin typeface="Calibri"/>
                <a:cs typeface="Calibri"/>
              </a:rPr>
              <a:t>k</a:t>
            </a:r>
            <a:r>
              <a:rPr sz="1600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72983" y="2514600"/>
            <a:ext cx="1100455" cy="457200"/>
          </a:xfrm>
          <a:custGeom>
            <a:avLst/>
            <a:gdLst/>
            <a:ahLst/>
            <a:cxnLst/>
            <a:rect l="l" t="t" r="r" b="b"/>
            <a:pathLst>
              <a:path w="1100454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024127" y="0"/>
                </a:lnTo>
                <a:lnTo>
                  <a:pt x="1053768" y="5994"/>
                </a:lnTo>
                <a:lnTo>
                  <a:pt x="1077991" y="22336"/>
                </a:lnTo>
                <a:lnTo>
                  <a:pt x="1094333" y="46559"/>
                </a:lnTo>
                <a:lnTo>
                  <a:pt x="1100327" y="76200"/>
                </a:lnTo>
                <a:lnTo>
                  <a:pt x="1100327" y="381000"/>
                </a:lnTo>
                <a:lnTo>
                  <a:pt x="1094333" y="410640"/>
                </a:lnTo>
                <a:lnTo>
                  <a:pt x="1077991" y="434863"/>
                </a:lnTo>
                <a:lnTo>
                  <a:pt x="1053768" y="451205"/>
                </a:lnTo>
                <a:lnTo>
                  <a:pt x="1024127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438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34908" y="2595829"/>
            <a:ext cx="7797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latin typeface="Calibri"/>
                <a:cs typeface="Calibri"/>
              </a:rPr>
              <a:t>penil</a:t>
            </a:r>
            <a:r>
              <a:rPr sz="1600" spc="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spc="5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523</Words>
  <Application>Microsoft Office PowerPoint</Application>
  <PresentationFormat>Custom</PresentationFormat>
  <Paragraphs>178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Kejadian tidak biasa:</vt:lpstr>
      <vt:lpstr>Spirit</vt:lpstr>
      <vt:lpstr>Aktivitas</vt:lpstr>
      <vt:lpstr>Pembimbingan  Induksi Guru Pemula</vt:lpstr>
      <vt:lpstr>Pembimbingan/penilaian guru pemula</vt:lpstr>
      <vt:lpstr>Pembimbingan/penilaian guru pemula</vt:lpstr>
      <vt:lpstr>Penugasan,  balikan dan penilaian</vt:lpstr>
      <vt:lpstr>Pembinaan Guru</vt:lpstr>
      <vt:lpstr>Pembinaan Guru</vt:lpstr>
      <vt:lpstr>Pemantauan pembelajaran  jarak Jauh di sekolah binaan</vt:lpstr>
      <vt:lpstr>Contoh hasil pemantauan</vt:lpstr>
      <vt:lpstr>Contoh hasil pemantauan</vt:lpstr>
      <vt:lpstr>Workshop KTSP</vt:lpstr>
      <vt:lpstr>Komunikasi Dengan KS</vt:lpstr>
      <vt:lpstr>Pembinaan KS</vt:lpstr>
      <vt:lpstr>BALIKAN  KEPADA SEKOLAH kuesioner</vt:lpstr>
      <vt:lpstr>Penutup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 ID</cp:lastModifiedBy>
  <cp:revision>4</cp:revision>
  <dcterms:created xsi:type="dcterms:W3CDTF">2020-04-21T13:30:51Z</dcterms:created>
  <dcterms:modified xsi:type="dcterms:W3CDTF">2020-04-21T13:36:15Z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2020-04-21T00:00:00Z</vt:filetime>
  </property>
</Properties>
</file>